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3" r:id="rId2"/>
    <p:sldId id="259" r:id="rId3"/>
    <p:sldId id="265" r:id="rId4"/>
    <p:sldId id="269" r:id="rId5"/>
    <p:sldId id="285" r:id="rId6"/>
    <p:sldId id="271" r:id="rId7"/>
    <p:sldId id="272" r:id="rId8"/>
    <p:sldId id="266" r:id="rId9"/>
    <p:sldId id="288" r:id="rId10"/>
    <p:sldId id="289" r:id="rId11"/>
    <p:sldId id="290" r:id="rId12"/>
    <p:sldId id="267" r:id="rId13"/>
    <p:sldId id="270" r:id="rId14"/>
    <p:sldId id="279" r:id="rId15"/>
    <p:sldId id="275" r:id="rId16"/>
    <p:sldId id="291" r:id="rId17"/>
    <p:sldId id="292" r:id="rId18"/>
    <p:sldId id="293" r:id="rId19"/>
    <p:sldId id="257" r:id="rId20"/>
    <p:sldId id="268" r:id="rId21"/>
    <p:sldId id="284"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5" orient="horz" pos="799"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24" autoAdjust="0"/>
  </p:normalViewPr>
  <p:slideViewPr>
    <p:cSldViewPr snapToGrid="0" showGuides="1">
      <p:cViewPr varScale="1">
        <p:scale>
          <a:sx n="81" d="100"/>
          <a:sy n="81" d="100"/>
        </p:scale>
        <p:origin x="725" y="62"/>
      </p:cViewPr>
      <p:guideLst>
        <p:guide orient="horz" pos="2160"/>
        <p:guide pos="3840"/>
        <p:guide pos="551"/>
        <p:guide pos="7129"/>
        <p:guide orient="horz" pos="799"/>
        <p:guide orient="horz" pos="3861"/>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79492-F4CE-46A1-9E71-D5D026C690F5}" type="datetimeFigureOut">
              <a:rPr lang="zh-CN" altLang="en-US" smtClean="0"/>
              <a:t>2019/12/25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FE5D-58F8-4632-9DFF-B78068E3F7FE}" type="slidenum">
              <a:rPr lang="zh-CN" altLang="en-US" smtClean="0"/>
              <a:t>‹#›</a:t>
            </a:fld>
            <a:endParaRPr lang="zh-CN" altLang="en-US"/>
          </a:p>
        </p:txBody>
      </p:sp>
    </p:spTree>
    <p:extLst>
      <p:ext uri="{BB962C8B-B14F-4D97-AF65-F5344CB8AC3E}">
        <p14:creationId xmlns:p14="http://schemas.microsoft.com/office/powerpoint/2010/main" val="1095845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系统解决的问题</a:t>
            </a:r>
            <a:r>
              <a:rPr lang="en-US" altLang="zh-CN" dirty="0"/>
              <a:t>/</a:t>
            </a:r>
            <a:r>
              <a:rPr lang="zh-CN" altLang="en-US" dirty="0"/>
              <a:t>需求</a:t>
            </a:r>
            <a:endParaRPr lang="en-US" altLang="zh-CN" dirty="0"/>
          </a:p>
          <a:p>
            <a:r>
              <a:rPr lang="en-US" altLang="zh-CN" dirty="0"/>
              <a:t>2.</a:t>
            </a:r>
            <a:r>
              <a:rPr lang="zh-CN" altLang="en-US" dirty="0"/>
              <a:t>系统开发框架</a:t>
            </a:r>
            <a:br>
              <a:rPr lang="zh-CN" altLang="en-US" dirty="0"/>
            </a:br>
            <a:r>
              <a:rPr lang="en-US" altLang="zh-CN" dirty="0"/>
              <a:t>3.</a:t>
            </a:r>
            <a:r>
              <a:rPr lang="zh-CN" altLang="en-US" dirty="0"/>
              <a:t>管理的数据，特点、类型、种类、规模</a:t>
            </a:r>
            <a:br>
              <a:rPr lang="zh-CN" altLang="en-US" dirty="0"/>
            </a:br>
            <a:r>
              <a:rPr lang="en-US" altLang="zh-CN" dirty="0"/>
              <a:t>4.</a:t>
            </a:r>
            <a:r>
              <a:rPr lang="zh-CN" altLang="en-US" dirty="0"/>
              <a:t>数据访问模式</a:t>
            </a:r>
            <a:br>
              <a:rPr lang="zh-CN" altLang="en-US" dirty="0"/>
            </a:br>
            <a:r>
              <a:rPr lang="en-US" altLang="zh-CN" dirty="0"/>
              <a:t>5.</a:t>
            </a:r>
            <a:r>
              <a:rPr lang="zh-CN" altLang="en-US" dirty="0"/>
              <a:t>数据库选型，为什么</a:t>
            </a:r>
            <a:br>
              <a:rPr lang="zh-CN" altLang="en-US" dirty="0"/>
            </a:br>
            <a:r>
              <a:rPr lang="en-US" altLang="zh-CN" dirty="0"/>
              <a:t>6.</a:t>
            </a:r>
            <a:r>
              <a:rPr lang="zh-CN" altLang="en-US" dirty="0"/>
              <a:t>增删改查实现以及性能考虑</a:t>
            </a:r>
            <a:br>
              <a:rPr lang="zh-CN" altLang="en-US" dirty="0"/>
            </a:br>
            <a:r>
              <a:rPr lang="en-US" altLang="zh-CN" dirty="0"/>
              <a:t>7.</a:t>
            </a:r>
            <a:r>
              <a:rPr lang="zh-CN" altLang="en-US" dirty="0"/>
              <a:t>如果是改进，改进哪些方面</a:t>
            </a:r>
            <a:br>
              <a:rPr lang="zh-CN" altLang="en-US" dirty="0"/>
            </a:br>
            <a:r>
              <a:rPr lang="en-US" altLang="zh-CN" dirty="0"/>
              <a:t>8.</a:t>
            </a:r>
            <a:r>
              <a:rPr lang="zh-CN" altLang="en-US" dirty="0"/>
              <a:t>如何应对项目的难点和挑战</a:t>
            </a:r>
            <a:br>
              <a:rPr lang="zh-CN" altLang="en-US" dirty="0"/>
            </a:br>
            <a:r>
              <a:rPr lang="en-US" altLang="zh-CN" dirty="0"/>
              <a:t>9.</a:t>
            </a:r>
            <a:r>
              <a:rPr lang="zh-CN" altLang="en-US" dirty="0"/>
              <a:t>演示系统运行</a:t>
            </a:r>
          </a:p>
        </p:txBody>
      </p:sp>
      <p:sp>
        <p:nvSpPr>
          <p:cNvPr id="4" name="灯片编号占位符 3"/>
          <p:cNvSpPr>
            <a:spLocks noGrp="1"/>
          </p:cNvSpPr>
          <p:nvPr>
            <p:ph type="sldNum" sz="quarter" idx="10"/>
          </p:nvPr>
        </p:nvSpPr>
        <p:spPr/>
        <p:txBody>
          <a:bodyPr/>
          <a:lstStyle/>
          <a:p>
            <a:fld id="{4A75FE5D-58F8-4632-9DFF-B78068E3F7FE}" type="slidenum">
              <a:rPr lang="zh-CN" altLang="en-US" smtClean="0"/>
              <a:t>1</a:t>
            </a:fld>
            <a:endParaRPr lang="zh-CN" altLang="en-US"/>
          </a:p>
        </p:txBody>
      </p:sp>
    </p:spTree>
    <p:extLst>
      <p:ext uri="{BB962C8B-B14F-4D97-AF65-F5344CB8AC3E}">
        <p14:creationId xmlns:p14="http://schemas.microsoft.com/office/powerpoint/2010/main" val="165588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与其他数据库的对比：</a:t>
            </a:r>
            <a:r>
              <a:rPr lang="en-US" altLang="zh-CN" sz="1200" b="0" i="0" kern="1200" dirty="0">
                <a:solidFill>
                  <a:schemeClr val="tx1"/>
                </a:solidFill>
                <a:effectLst/>
                <a:latin typeface="+mn-lt"/>
                <a:ea typeface="+mn-ea"/>
                <a:cs typeface="+mn-cs"/>
              </a:rPr>
              <a:t>MySQL</a:t>
            </a:r>
            <a:r>
              <a:rPr lang="zh-CN" altLang="en-US" sz="1200" b="0" i="0" kern="1200" dirty="0">
                <a:solidFill>
                  <a:schemeClr val="tx1"/>
                </a:solidFill>
                <a:effectLst/>
                <a:latin typeface="+mn-lt"/>
                <a:ea typeface="+mn-ea"/>
                <a:cs typeface="+mn-cs"/>
              </a:rPr>
              <a:t>需要多个表，多次查询才能搞定的问题，</a:t>
            </a:r>
            <a:r>
              <a:rPr lang="en-US" altLang="zh-CN" sz="1200" b="0" i="0" kern="1200" dirty="0">
                <a:solidFill>
                  <a:schemeClr val="tx1"/>
                </a:solidFill>
                <a:effectLst/>
                <a:latin typeface="+mn-lt"/>
                <a:ea typeface="+mn-ea"/>
                <a:cs typeface="+mn-cs"/>
              </a:rPr>
              <a:t>MongoDB</a:t>
            </a:r>
            <a:r>
              <a:rPr lang="zh-CN" altLang="en-US" sz="1200" b="0" i="0" kern="1200" dirty="0">
                <a:solidFill>
                  <a:schemeClr val="tx1"/>
                </a:solidFill>
                <a:effectLst/>
                <a:latin typeface="+mn-lt"/>
                <a:ea typeface="+mn-ea"/>
                <a:cs typeface="+mn-cs"/>
              </a:rPr>
              <a:t>只需要一个表，一次查询就能搞定，对比完成，相对</a:t>
            </a:r>
            <a:r>
              <a:rPr lang="en-US" altLang="zh-CN" sz="1200" b="0" i="0" kern="1200" dirty="0">
                <a:solidFill>
                  <a:schemeClr val="tx1"/>
                </a:solidFill>
                <a:effectLst/>
                <a:latin typeface="+mn-lt"/>
                <a:ea typeface="+mn-ea"/>
                <a:cs typeface="+mn-cs"/>
              </a:rPr>
              <a:t>MySQL</a:t>
            </a:r>
            <a:r>
              <a:rPr lang="zh-CN" altLang="en-US" sz="1200" b="0" i="0" kern="1200" dirty="0">
                <a:solidFill>
                  <a:schemeClr val="tx1"/>
                </a:solidFill>
                <a:effectLst/>
                <a:latin typeface="+mn-lt"/>
                <a:ea typeface="+mn-ea"/>
                <a:cs typeface="+mn-cs"/>
              </a:rPr>
              <a:t>而言，</a:t>
            </a:r>
            <a:r>
              <a:rPr lang="en-US" altLang="zh-CN" sz="1200" b="0" i="0" kern="1200" dirty="0">
                <a:solidFill>
                  <a:schemeClr val="tx1"/>
                </a:solidFill>
                <a:effectLst/>
                <a:latin typeface="+mn-lt"/>
                <a:ea typeface="+mn-ea"/>
                <a:cs typeface="+mn-cs"/>
              </a:rPr>
              <a:t>MongoDB</a:t>
            </a:r>
            <a:r>
              <a:rPr lang="zh-CN" altLang="en-US" sz="1200" b="0" i="0" kern="1200" dirty="0">
                <a:solidFill>
                  <a:schemeClr val="tx1"/>
                </a:solidFill>
                <a:effectLst/>
                <a:latin typeface="+mn-lt"/>
                <a:ea typeface="+mn-ea"/>
                <a:cs typeface="+mn-cs"/>
              </a:rPr>
              <a:t>显得更胜一筹</a:t>
            </a:r>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10</a:t>
            </a:fld>
            <a:endParaRPr lang="zh-CN" altLang="en-US"/>
          </a:p>
        </p:txBody>
      </p:sp>
    </p:spTree>
    <p:extLst>
      <p:ext uri="{BB962C8B-B14F-4D97-AF65-F5344CB8AC3E}">
        <p14:creationId xmlns:p14="http://schemas.microsoft.com/office/powerpoint/2010/main" val="424655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查询：</a:t>
            </a:r>
            <a:r>
              <a:rPr lang="zh-CN" altLang="zh-CN" sz="1200" kern="1200" dirty="0">
                <a:solidFill>
                  <a:schemeClr val="tx1"/>
                </a:solidFill>
                <a:effectLst/>
                <a:latin typeface="+mn-lt"/>
                <a:ea typeface="+mn-ea"/>
                <a:cs typeface="+mn-cs"/>
              </a:rPr>
              <a:t>第一种是根据极光数据元信息进行查询，由于极光元数据相对于图像数据等来说比较小，所以将其单独放在一个集合中（</a:t>
            </a:r>
            <a:r>
              <a:rPr lang="en-US" altLang="zh-CN" sz="1200" kern="1200" dirty="0" err="1">
                <a:solidFill>
                  <a:schemeClr val="tx1"/>
                </a:solidFill>
                <a:effectLst/>
                <a:latin typeface="+mn-lt"/>
                <a:ea typeface="+mn-ea"/>
                <a:cs typeface="+mn-cs"/>
              </a:rPr>
              <a:t>Aurora.Meta</a:t>
            </a:r>
            <a:r>
              <a:rPr lang="zh-CN" altLang="zh-CN" sz="1200" kern="1200" dirty="0">
                <a:solidFill>
                  <a:schemeClr val="tx1"/>
                </a:solidFill>
                <a:effectLst/>
                <a:latin typeface="+mn-lt"/>
                <a:ea typeface="+mn-ea"/>
                <a:cs typeface="+mn-cs"/>
              </a:rPr>
              <a:t>），提高查询效率。</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第二种是查找相似的极光图片，主要计算特征的相似性，所以极光的特征信息也放在一个单独的集合中</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Aurora.Feature</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其他诸如极光数据图像信息，</a:t>
            </a:r>
            <a:r>
              <a:rPr lang="zh-CN" altLang="en-US" sz="1200" kern="1200" dirty="0">
                <a:solidFill>
                  <a:schemeClr val="tx1"/>
                </a:solidFill>
                <a:effectLst/>
                <a:latin typeface="+mn-lt"/>
                <a:ea typeface="+mn-ea"/>
                <a:cs typeface="+mn-cs"/>
              </a:rPr>
              <a:t>同第一种查询模式</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第二种查询时，遍历特征信息，选出最相似的图片，并根据</a:t>
            </a:r>
            <a:r>
              <a:rPr lang="en-US" altLang="zh-CN" sz="1200" kern="1200" dirty="0">
                <a:solidFill>
                  <a:schemeClr val="tx1"/>
                </a:solidFill>
                <a:effectLst/>
                <a:latin typeface="+mn-lt"/>
                <a:ea typeface="+mn-ea"/>
                <a:cs typeface="+mn-cs"/>
              </a:rPr>
              <a:t>name</a:t>
            </a:r>
            <a:r>
              <a:rPr lang="zh-CN" altLang="zh-CN" sz="1200" kern="1200" dirty="0">
                <a:solidFill>
                  <a:schemeClr val="tx1"/>
                </a:solidFill>
                <a:effectLst/>
                <a:latin typeface="+mn-lt"/>
                <a:ea typeface="+mn-ea"/>
                <a:cs typeface="+mn-cs"/>
              </a:rPr>
              <a:t>键，从</a:t>
            </a:r>
            <a:r>
              <a:rPr lang="en-US" altLang="zh-CN" sz="1200" kern="1200" dirty="0" err="1">
                <a:solidFill>
                  <a:schemeClr val="tx1"/>
                </a:solidFill>
                <a:effectLst/>
                <a:latin typeface="+mn-lt"/>
                <a:ea typeface="+mn-ea"/>
                <a:cs typeface="+mn-cs"/>
              </a:rPr>
              <a:t>Aurora.Image</a:t>
            </a:r>
            <a:r>
              <a:rPr lang="zh-CN" altLang="zh-CN" sz="1200" kern="1200" dirty="0">
                <a:solidFill>
                  <a:schemeClr val="tx1"/>
                </a:solidFill>
                <a:effectLst/>
                <a:latin typeface="+mn-lt"/>
                <a:ea typeface="+mn-ea"/>
                <a:cs typeface="+mn-cs"/>
              </a:rPr>
              <a:t>中提取出极光图像信息，返回给用户。</a:t>
            </a:r>
          </a:p>
          <a:p>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11</a:t>
            </a:fld>
            <a:endParaRPr lang="zh-CN" altLang="en-US"/>
          </a:p>
        </p:txBody>
      </p:sp>
    </p:spTree>
    <p:extLst>
      <p:ext uri="{BB962C8B-B14F-4D97-AF65-F5344CB8AC3E}">
        <p14:creationId xmlns:p14="http://schemas.microsoft.com/office/powerpoint/2010/main" val="1121486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12</a:t>
            </a:fld>
            <a:endParaRPr lang="zh-CN" altLang="en-US"/>
          </a:p>
        </p:txBody>
      </p:sp>
    </p:spTree>
    <p:extLst>
      <p:ext uri="{BB962C8B-B14F-4D97-AF65-F5344CB8AC3E}">
        <p14:creationId xmlns:p14="http://schemas.microsoft.com/office/powerpoint/2010/main" val="207319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根据系统需求的功能，根据极光数据的</a:t>
            </a:r>
            <a:r>
              <a:rPr lang="en-US" altLang="zh-CN" dirty="0"/>
              <a:t>time</a:t>
            </a:r>
            <a:r>
              <a:rPr lang="zh-CN" altLang="en-US" dirty="0"/>
              <a:t>，</a:t>
            </a:r>
            <a:r>
              <a:rPr lang="en-US" altLang="zh-CN" dirty="0"/>
              <a:t>band</a:t>
            </a:r>
            <a:r>
              <a:rPr lang="zh-CN" altLang="en-US" dirty="0"/>
              <a:t>，</a:t>
            </a:r>
            <a:r>
              <a:rPr lang="en-US" altLang="zh-CN" dirty="0"/>
              <a:t>type</a:t>
            </a:r>
            <a:r>
              <a:rPr lang="zh-CN" altLang="en-US" dirty="0"/>
              <a:t>，图片等不同方式进行搜索。不同方式的搜索都需要通过</a:t>
            </a:r>
            <a:r>
              <a:rPr lang="en-US" altLang="zh-CN" dirty="0"/>
              <a:t>name</a:t>
            </a:r>
            <a:r>
              <a:rPr lang="zh-CN" altLang="en-US" dirty="0"/>
              <a:t>字段搜索其余集合中相应的字段，并得到所需要的数据。这样的设计会使查询性能降低，并且集合之间的耦合较大，不便于扩展和修改。</a:t>
            </a:r>
            <a:endParaRPr lang="en-US" altLang="zh-CN" dirty="0"/>
          </a:p>
          <a:p>
            <a:r>
              <a:rPr lang="en-US" altLang="zh-CN" dirty="0"/>
              <a:t>	</a:t>
            </a:r>
          </a:p>
          <a:p>
            <a:r>
              <a:rPr lang="en-US" altLang="zh-CN" sz="120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13</a:t>
            </a:fld>
            <a:endParaRPr lang="zh-CN" altLang="en-US"/>
          </a:p>
        </p:txBody>
      </p:sp>
    </p:spTree>
    <p:extLst>
      <p:ext uri="{BB962C8B-B14F-4D97-AF65-F5344CB8AC3E}">
        <p14:creationId xmlns:p14="http://schemas.microsoft.com/office/powerpoint/2010/main" val="2345976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14</a:t>
            </a:fld>
            <a:endParaRPr lang="zh-CN" altLang="en-US"/>
          </a:p>
        </p:txBody>
      </p:sp>
    </p:spTree>
    <p:extLst>
      <p:ext uri="{BB962C8B-B14F-4D97-AF65-F5344CB8AC3E}">
        <p14:creationId xmlns:p14="http://schemas.microsoft.com/office/powerpoint/2010/main" val="1735711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15</a:t>
            </a:fld>
            <a:endParaRPr lang="zh-CN" altLang="en-US"/>
          </a:p>
        </p:txBody>
      </p:sp>
    </p:spTree>
    <p:extLst>
      <p:ext uri="{BB962C8B-B14F-4D97-AF65-F5344CB8AC3E}">
        <p14:creationId xmlns:p14="http://schemas.microsoft.com/office/powerpoint/2010/main" val="25250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rgbClr val="FF0000"/>
                </a:solidFill>
                <a:effectLst/>
                <a:latin typeface="+mn-lt"/>
                <a:ea typeface="+mn-ea"/>
                <a:cs typeface="+mn-cs"/>
              </a:rPr>
              <a:t>query/s : </a:t>
            </a:r>
            <a:r>
              <a:rPr lang="zh-CN" altLang="en-US" sz="1200" kern="1200" dirty="0">
                <a:solidFill>
                  <a:srgbClr val="FF0000"/>
                </a:solidFill>
                <a:effectLst/>
                <a:latin typeface="+mn-lt"/>
                <a:ea typeface="+mn-ea"/>
                <a:cs typeface="+mn-cs"/>
              </a:rPr>
              <a:t>每秒的查询操作次数</a:t>
            </a:r>
          </a:p>
          <a:p>
            <a:r>
              <a:rPr lang="en-US" altLang="zh-CN" sz="1200" kern="1200" dirty="0">
                <a:solidFill>
                  <a:schemeClr val="tx1"/>
                </a:solidFill>
                <a:effectLst/>
                <a:latin typeface="+mn-lt"/>
                <a:ea typeface="+mn-ea"/>
                <a:cs typeface="+mn-cs"/>
              </a:rPr>
              <a:t>update/s : </a:t>
            </a:r>
            <a:r>
              <a:rPr lang="zh-CN" altLang="en-US" sz="1200" kern="1200" dirty="0">
                <a:solidFill>
                  <a:schemeClr val="tx1"/>
                </a:solidFill>
                <a:effectLst/>
                <a:latin typeface="+mn-lt"/>
                <a:ea typeface="+mn-ea"/>
                <a:cs typeface="+mn-cs"/>
              </a:rPr>
              <a:t>每秒的更新操作次数</a:t>
            </a:r>
          </a:p>
          <a:p>
            <a:r>
              <a:rPr lang="en-US" altLang="zh-CN" sz="1200" kern="1200" dirty="0">
                <a:solidFill>
                  <a:schemeClr val="tx1"/>
                </a:solidFill>
                <a:effectLst/>
                <a:latin typeface="+mn-lt"/>
                <a:ea typeface="+mn-ea"/>
                <a:cs typeface="+mn-cs"/>
              </a:rPr>
              <a:t>command: </a:t>
            </a:r>
            <a:r>
              <a:rPr lang="zh-CN" altLang="en-US" sz="1200" kern="1200" dirty="0">
                <a:solidFill>
                  <a:schemeClr val="tx1"/>
                </a:solidFill>
                <a:effectLst/>
                <a:latin typeface="+mn-lt"/>
                <a:ea typeface="+mn-ea"/>
                <a:cs typeface="+mn-cs"/>
              </a:rPr>
              <a:t>每秒执行的命令数，在主从系统中会显示两个值</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例如 </a:t>
            </a:r>
            <a:r>
              <a:rPr lang="en-US" altLang="zh-CN" sz="1200" kern="1200" dirty="0">
                <a:solidFill>
                  <a:schemeClr val="tx1"/>
                </a:solidFill>
                <a:effectLst/>
                <a:latin typeface="+mn-lt"/>
                <a:ea typeface="+mn-ea"/>
                <a:cs typeface="+mn-cs"/>
              </a:rPr>
              <a:t>3|0),</a:t>
            </a:r>
            <a:r>
              <a:rPr lang="zh-CN" altLang="en-US" sz="1200" kern="1200" dirty="0">
                <a:solidFill>
                  <a:schemeClr val="tx1"/>
                </a:solidFill>
                <a:effectLst/>
                <a:latin typeface="+mn-lt"/>
                <a:ea typeface="+mn-ea"/>
                <a:cs typeface="+mn-cs"/>
              </a:rPr>
              <a:t>分表代表 本地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复制 命令</a:t>
            </a:r>
          </a:p>
          <a:p>
            <a:r>
              <a:rPr lang="en-US" altLang="zh-CN" sz="1200" kern="1200" dirty="0" err="1">
                <a:solidFill>
                  <a:schemeClr val="tx1"/>
                </a:solidFill>
                <a:effectLst/>
                <a:latin typeface="+mn-lt"/>
                <a:ea typeface="+mn-ea"/>
                <a:cs typeface="+mn-cs"/>
              </a:rPr>
              <a:t>vsize</a:t>
            </a:r>
            <a:r>
              <a:rPr lang="zh-CN" altLang="en-US" sz="1200" kern="1200" dirty="0">
                <a:solidFill>
                  <a:schemeClr val="tx1"/>
                </a:solidFill>
                <a:effectLst/>
                <a:latin typeface="+mn-lt"/>
                <a:ea typeface="+mn-ea"/>
                <a:cs typeface="+mn-cs"/>
              </a:rPr>
              <a:t>： 虚拟内存使用量，单位</a:t>
            </a:r>
            <a:r>
              <a:rPr lang="en-US" altLang="zh-CN" sz="1200" kern="1200" dirty="0">
                <a:solidFill>
                  <a:schemeClr val="tx1"/>
                </a:solidFill>
                <a:effectLst/>
                <a:latin typeface="+mn-lt"/>
                <a:ea typeface="+mn-ea"/>
                <a:cs typeface="+mn-cs"/>
              </a:rPr>
              <a:t>MB </a:t>
            </a:r>
            <a:r>
              <a:rPr lang="zh-CN" altLang="en-US" sz="1200" kern="1200" dirty="0">
                <a:solidFill>
                  <a:schemeClr val="tx1"/>
                </a:solidFill>
                <a:effectLst/>
                <a:latin typeface="+mn-lt"/>
                <a:ea typeface="+mn-ea"/>
                <a:cs typeface="+mn-cs"/>
              </a:rPr>
              <a:t>（这是 在</a:t>
            </a:r>
            <a:r>
              <a:rPr lang="en-US" altLang="zh-CN" sz="1200" kern="1200" dirty="0" err="1">
                <a:solidFill>
                  <a:schemeClr val="tx1"/>
                </a:solidFill>
                <a:effectLst/>
                <a:latin typeface="+mn-lt"/>
                <a:ea typeface="+mn-ea"/>
                <a:cs typeface="+mn-cs"/>
              </a:rPr>
              <a:t>mongostat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最后一次调用的总数据）</a:t>
            </a:r>
          </a:p>
          <a:p>
            <a:r>
              <a:rPr lang="en-US" altLang="zh-CN" sz="1200" kern="1200" dirty="0">
                <a:solidFill>
                  <a:schemeClr val="tx1"/>
                </a:solidFill>
                <a:effectLst/>
                <a:latin typeface="+mn-lt"/>
                <a:ea typeface="+mn-ea"/>
                <a:cs typeface="+mn-cs"/>
              </a:rPr>
              <a:t>res:  </a:t>
            </a:r>
            <a:r>
              <a:rPr lang="zh-CN" altLang="en-US" sz="1200" kern="1200" dirty="0">
                <a:solidFill>
                  <a:schemeClr val="tx1"/>
                </a:solidFill>
                <a:effectLst/>
                <a:latin typeface="+mn-lt"/>
                <a:ea typeface="+mn-ea"/>
                <a:cs typeface="+mn-cs"/>
              </a:rPr>
              <a:t>物理内存使用量，单位</a:t>
            </a:r>
            <a:r>
              <a:rPr lang="en-US" altLang="zh-CN" sz="1200" kern="1200" dirty="0">
                <a:solidFill>
                  <a:schemeClr val="tx1"/>
                </a:solidFill>
                <a:effectLst/>
                <a:latin typeface="+mn-lt"/>
                <a:ea typeface="+mn-ea"/>
                <a:cs typeface="+mn-cs"/>
              </a:rPr>
              <a:t>MB </a:t>
            </a:r>
            <a:r>
              <a:rPr lang="zh-CN" altLang="en-US" sz="1200" kern="1200" dirty="0">
                <a:solidFill>
                  <a:schemeClr val="tx1"/>
                </a:solidFill>
                <a:effectLst/>
                <a:latin typeface="+mn-lt"/>
                <a:ea typeface="+mn-ea"/>
                <a:cs typeface="+mn-cs"/>
              </a:rPr>
              <a:t>（这是 在</a:t>
            </a:r>
            <a:r>
              <a:rPr lang="en-US" altLang="zh-CN" sz="1200" kern="1200" dirty="0" err="1">
                <a:solidFill>
                  <a:schemeClr val="tx1"/>
                </a:solidFill>
                <a:effectLst/>
                <a:latin typeface="+mn-lt"/>
                <a:ea typeface="+mn-ea"/>
                <a:cs typeface="+mn-cs"/>
              </a:rPr>
              <a:t>mongostat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最后一次调用的总数据）</a:t>
            </a:r>
          </a:p>
          <a:p>
            <a:r>
              <a:rPr lang="zh-CN" altLang="en-US" sz="1200" kern="1200" dirty="0">
                <a:solidFill>
                  <a:schemeClr val="tx1"/>
                </a:solidFill>
                <a:effectLst/>
                <a:latin typeface="+mn-lt"/>
                <a:ea typeface="+mn-ea"/>
                <a:cs typeface="+mn-cs"/>
              </a:rPr>
              <a:t>注：这个和你用</a:t>
            </a:r>
            <a:r>
              <a:rPr lang="en-US" altLang="zh-CN" sz="1200" kern="1200" dirty="0">
                <a:solidFill>
                  <a:schemeClr val="tx1"/>
                </a:solidFill>
                <a:effectLst/>
                <a:latin typeface="+mn-lt"/>
                <a:ea typeface="+mn-ea"/>
                <a:cs typeface="+mn-cs"/>
              </a:rPr>
              <a:t>top</a:t>
            </a:r>
            <a:r>
              <a:rPr lang="zh-CN" altLang="en-US" sz="1200" kern="1200" dirty="0">
                <a:solidFill>
                  <a:schemeClr val="tx1"/>
                </a:solidFill>
                <a:effectLst/>
                <a:latin typeface="+mn-lt"/>
                <a:ea typeface="+mn-ea"/>
                <a:cs typeface="+mn-cs"/>
              </a:rPr>
              <a:t>看到的一样</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vsize</a:t>
            </a:r>
            <a:r>
              <a:rPr lang="zh-CN" altLang="en-US" sz="1200" kern="1200" dirty="0">
                <a:solidFill>
                  <a:schemeClr val="tx1"/>
                </a:solidFill>
                <a:effectLst/>
                <a:latin typeface="+mn-lt"/>
                <a:ea typeface="+mn-ea"/>
                <a:cs typeface="+mn-cs"/>
              </a:rPr>
              <a:t>一般不会有大的变动， </a:t>
            </a:r>
            <a:r>
              <a:rPr lang="en-US" altLang="zh-CN" sz="1200" kern="1200" dirty="0">
                <a:solidFill>
                  <a:schemeClr val="tx1"/>
                </a:solidFill>
                <a:effectLst/>
                <a:latin typeface="+mn-lt"/>
                <a:ea typeface="+mn-ea"/>
                <a:cs typeface="+mn-cs"/>
              </a:rPr>
              <a:t>res</a:t>
            </a:r>
            <a:r>
              <a:rPr lang="zh-CN" altLang="en-US" sz="1200" kern="1200" dirty="0">
                <a:solidFill>
                  <a:schemeClr val="tx1"/>
                </a:solidFill>
                <a:effectLst/>
                <a:latin typeface="+mn-lt"/>
                <a:ea typeface="+mn-ea"/>
                <a:cs typeface="+mn-cs"/>
              </a:rPr>
              <a:t>会慢慢的上升，如果</a:t>
            </a:r>
            <a:r>
              <a:rPr lang="en-US" altLang="zh-CN" sz="1200" kern="1200" dirty="0">
                <a:solidFill>
                  <a:schemeClr val="tx1"/>
                </a:solidFill>
                <a:effectLst/>
                <a:latin typeface="+mn-lt"/>
                <a:ea typeface="+mn-ea"/>
                <a:cs typeface="+mn-cs"/>
              </a:rPr>
              <a:t>res</a:t>
            </a:r>
            <a:r>
              <a:rPr lang="zh-CN" altLang="en-US" sz="1200" kern="1200" dirty="0">
                <a:solidFill>
                  <a:schemeClr val="tx1"/>
                </a:solidFill>
                <a:effectLst/>
                <a:latin typeface="+mn-lt"/>
                <a:ea typeface="+mn-ea"/>
                <a:cs typeface="+mn-cs"/>
              </a:rPr>
              <a:t>经常突然下降，去查查是否有别的程序狂吃内存。</a:t>
            </a:r>
          </a:p>
          <a:p>
            <a:endParaRPr lang="zh-CN" altLang="en-US"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qr</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客户端等待从</a:t>
            </a:r>
            <a:r>
              <a:rPr lang="en-US" altLang="zh-CN" sz="1200" kern="1200" dirty="0">
                <a:solidFill>
                  <a:schemeClr val="tx1"/>
                </a:solidFill>
                <a:effectLst/>
                <a:latin typeface="+mn-lt"/>
                <a:ea typeface="+mn-ea"/>
                <a:cs typeface="+mn-cs"/>
              </a:rPr>
              <a:t>MongoDB</a:t>
            </a:r>
            <a:r>
              <a:rPr lang="zh-CN" altLang="en-US" sz="1200" kern="1200" dirty="0">
                <a:solidFill>
                  <a:schemeClr val="tx1"/>
                </a:solidFill>
                <a:effectLst/>
                <a:latin typeface="+mn-lt"/>
                <a:ea typeface="+mn-ea"/>
                <a:cs typeface="+mn-cs"/>
              </a:rPr>
              <a:t>实例读数据的队列长度</a:t>
            </a:r>
          </a:p>
          <a:p>
            <a:r>
              <a:rPr lang="en-US" altLang="zh-CN" sz="1200" kern="1200" dirty="0" err="1">
                <a:solidFill>
                  <a:schemeClr val="tx1"/>
                </a:solidFill>
                <a:effectLst/>
                <a:latin typeface="+mn-lt"/>
                <a:ea typeface="+mn-ea"/>
                <a:cs typeface="+mn-cs"/>
              </a:rPr>
              <a:t>qw</a:t>
            </a:r>
            <a:r>
              <a:rPr lang="zh-CN" altLang="en-US" sz="1200" kern="1200" dirty="0">
                <a:solidFill>
                  <a:schemeClr val="tx1"/>
                </a:solidFill>
                <a:effectLst/>
                <a:latin typeface="+mn-lt"/>
                <a:ea typeface="+mn-ea"/>
                <a:cs typeface="+mn-cs"/>
              </a:rPr>
              <a:t>：客户端等待从</a:t>
            </a:r>
            <a:r>
              <a:rPr lang="en-US" altLang="zh-CN" sz="1200" kern="1200" dirty="0">
                <a:solidFill>
                  <a:schemeClr val="tx1"/>
                </a:solidFill>
                <a:effectLst/>
                <a:latin typeface="+mn-lt"/>
                <a:ea typeface="+mn-ea"/>
                <a:cs typeface="+mn-cs"/>
              </a:rPr>
              <a:t>MongoDB</a:t>
            </a:r>
            <a:r>
              <a:rPr lang="zh-CN" altLang="en-US" sz="1200" kern="1200" dirty="0">
                <a:solidFill>
                  <a:schemeClr val="tx1"/>
                </a:solidFill>
                <a:effectLst/>
                <a:latin typeface="+mn-lt"/>
                <a:ea typeface="+mn-ea"/>
                <a:cs typeface="+mn-cs"/>
              </a:rPr>
              <a:t>实例写入数据的队列长度</a:t>
            </a:r>
          </a:p>
          <a:p>
            <a:r>
              <a:rPr lang="en-US" altLang="zh-CN" sz="1200" kern="1200" dirty="0" err="1">
                <a:solidFill>
                  <a:schemeClr val="tx1"/>
                </a:solidFill>
                <a:effectLst/>
                <a:latin typeface="+mn-lt"/>
                <a:ea typeface="+mn-ea"/>
                <a:cs typeface="+mn-cs"/>
              </a:rPr>
              <a:t>ar</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执行读操作的活跃客户端数量</a:t>
            </a:r>
          </a:p>
          <a:p>
            <a:r>
              <a:rPr lang="en-US" altLang="zh-CN" sz="1200" kern="1200" dirty="0">
                <a:solidFill>
                  <a:schemeClr val="tx1"/>
                </a:solidFill>
                <a:effectLst/>
                <a:latin typeface="+mn-lt"/>
                <a:ea typeface="+mn-ea"/>
                <a:cs typeface="+mn-cs"/>
              </a:rPr>
              <a:t>aw: </a:t>
            </a:r>
            <a:r>
              <a:rPr lang="zh-CN" altLang="en-US" sz="1200" kern="1200" dirty="0">
                <a:solidFill>
                  <a:schemeClr val="tx1"/>
                </a:solidFill>
                <a:effectLst/>
                <a:latin typeface="+mn-lt"/>
                <a:ea typeface="+mn-ea"/>
                <a:cs typeface="+mn-cs"/>
              </a:rPr>
              <a:t>执行写操作的活客户端数量</a:t>
            </a:r>
          </a:p>
          <a:p>
            <a:r>
              <a:rPr lang="zh-CN" altLang="en-US" sz="1200" kern="1200" dirty="0">
                <a:solidFill>
                  <a:schemeClr val="tx1"/>
                </a:solidFill>
                <a:effectLst/>
                <a:latin typeface="+mn-lt"/>
                <a:ea typeface="+mn-ea"/>
                <a:cs typeface="+mn-cs"/>
              </a:rPr>
              <a:t>注：如果这两个数值很大，那么就是</a:t>
            </a:r>
            <a:r>
              <a:rPr lang="en-US" altLang="zh-CN" sz="1200" kern="1200" dirty="0">
                <a:solidFill>
                  <a:schemeClr val="tx1"/>
                </a:solidFill>
                <a:effectLst/>
                <a:latin typeface="+mn-lt"/>
                <a:ea typeface="+mn-ea"/>
                <a:cs typeface="+mn-cs"/>
              </a:rPr>
              <a:t>DB</a:t>
            </a:r>
            <a:r>
              <a:rPr lang="zh-CN" altLang="en-US" sz="1200" kern="1200" dirty="0">
                <a:solidFill>
                  <a:schemeClr val="tx1"/>
                </a:solidFill>
                <a:effectLst/>
                <a:latin typeface="+mn-lt"/>
                <a:ea typeface="+mn-ea"/>
                <a:cs typeface="+mn-cs"/>
              </a:rPr>
              <a:t>被堵住了，</a:t>
            </a:r>
            <a:r>
              <a:rPr lang="en-US" altLang="zh-CN" sz="1200" kern="1200" dirty="0">
                <a:solidFill>
                  <a:schemeClr val="tx1"/>
                </a:solidFill>
                <a:effectLst/>
                <a:latin typeface="+mn-lt"/>
                <a:ea typeface="+mn-ea"/>
                <a:cs typeface="+mn-cs"/>
              </a:rPr>
              <a:t>DB</a:t>
            </a:r>
            <a:r>
              <a:rPr lang="zh-CN" altLang="en-US" sz="1200" kern="1200" dirty="0">
                <a:solidFill>
                  <a:schemeClr val="tx1"/>
                </a:solidFill>
                <a:effectLst/>
                <a:latin typeface="+mn-lt"/>
                <a:ea typeface="+mn-ea"/>
                <a:cs typeface="+mn-cs"/>
              </a:rPr>
              <a:t>的处理速度不及请求速度。看看是否有开销很大的慢查询。如果查询一切正常，确实是负载很大，就需要加机器了</a:t>
            </a:r>
          </a:p>
          <a:p>
            <a:r>
              <a:rPr lang="en-US" altLang="zh-CN" sz="1200" kern="1200" dirty="0" err="1">
                <a:solidFill>
                  <a:schemeClr val="tx1"/>
                </a:solidFill>
                <a:effectLst/>
                <a:latin typeface="+mn-lt"/>
                <a:ea typeface="+mn-ea"/>
                <a:cs typeface="+mn-cs"/>
              </a:rPr>
              <a:t>netIn:MongoDB</a:t>
            </a:r>
            <a:r>
              <a:rPr lang="zh-CN" altLang="en-US" sz="1200" kern="1200" dirty="0">
                <a:solidFill>
                  <a:schemeClr val="tx1"/>
                </a:solidFill>
                <a:effectLst/>
                <a:latin typeface="+mn-lt"/>
                <a:ea typeface="+mn-ea"/>
                <a:cs typeface="+mn-cs"/>
              </a:rPr>
              <a:t>实例的网络进流量</a:t>
            </a:r>
          </a:p>
          <a:p>
            <a:r>
              <a:rPr lang="en-US" altLang="zh-CN" sz="1200" kern="1200" dirty="0" err="1">
                <a:solidFill>
                  <a:schemeClr val="tx1"/>
                </a:solidFill>
                <a:effectLst/>
                <a:latin typeface="+mn-lt"/>
                <a:ea typeface="+mn-ea"/>
                <a:cs typeface="+mn-cs"/>
              </a:rPr>
              <a:t>netOut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MongoDB</a:t>
            </a:r>
            <a:r>
              <a:rPr lang="zh-CN" altLang="en-US" sz="1200" kern="1200" dirty="0">
                <a:solidFill>
                  <a:schemeClr val="tx1"/>
                </a:solidFill>
                <a:effectLst/>
                <a:latin typeface="+mn-lt"/>
                <a:ea typeface="+mn-ea"/>
                <a:cs typeface="+mn-cs"/>
              </a:rPr>
              <a:t>实例的网络出流量</a:t>
            </a:r>
          </a:p>
          <a:p>
            <a:r>
              <a:rPr lang="zh-CN" altLang="en-US" sz="1200" kern="1200" dirty="0">
                <a:solidFill>
                  <a:schemeClr val="tx1"/>
                </a:solidFill>
                <a:effectLst/>
                <a:latin typeface="+mn-lt"/>
                <a:ea typeface="+mn-ea"/>
                <a:cs typeface="+mn-cs"/>
              </a:rPr>
              <a:t>注：此两项字段表名网络带宽压力，一般情况下，不会成为瓶颈</a:t>
            </a:r>
          </a:p>
          <a:p>
            <a:r>
              <a:rPr lang="en-US" altLang="zh-CN" sz="1200" kern="1200" dirty="0">
                <a:solidFill>
                  <a:schemeClr val="tx1"/>
                </a:solidFill>
                <a:effectLst/>
                <a:latin typeface="+mn-lt"/>
                <a:ea typeface="+mn-ea"/>
                <a:cs typeface="+mn-cs"/>
              </a:rPr>
              <a:t>conn: </a:t>
            </a:r>
            <a:r>
              <a:rPr lang="zh-CN" altLang="en-US" sz="1200" kern="1200" dirty="0">
                <a:solidFill>
                  <a:schemeClr val="tx1"/>
                </a:solidFill>
                <a:effectLst/>
                <a:latin typeface="+mn-lt"/>
                <a:ea typeface="+mn-ea"/>
                <a:cs typeface="+mn-cs"/>
              </a:rPr>
              <a:t>打开连接的总数，是</a:t>
            </a:r>
            <a:r>
              <a:rPr lang="en-US" altLang="zh-CN" sz="1200" kern="1200" dirty="0" err="1">
                <a:solidFill>
                  <a:schemeClr val="tx1"/>
                </a:solidFill>
                <a:effectLst/>
                <a:latin typeface="+mn-lt"/>
                <a:ea typeface="+mn-ea"/>
                <a:cs typeface="+mn-cs"/>
              </a:rPr>
              <a:t>qr,qw,ar,aw</a:t>
            </a:r>
            <a:r>
              <a:rPr lang="zh-CN" altLang="en-US" sz="1200" kern="1200" dirty="0">
                <a:solidFill>
                  <a:schemeClr val="tx1"/>
                </a:solidFill>
                <a:effectLst/>
                <a:latin typeface="+mn-lt"/>
                <a:ea typeface="+mn-ea"/>
                <a:cs typeface="+mn-cs"/>
              </a:rPr>
              <a:t>的总和</a:t>
            </a:r>
          </a:p>
          <a:p>
            <a:r>
              <a:rPr lang="zh-CN" altLang="en-US" sz="1200" kern="1200" dirty="0">
                <a:solidFill>
                  <a:schemeClr val="tx1"/>
                </a:solidFill>
                <a:effectLst/>
                <a:latin typeface="+mn-lt"/>
                <a:ea typeface="+mn-ea"/>
                <a:cs typeface="+mn-cs"/>
              </a:rPr>
              <a:t>注：</a:t>
            </a:r>
            <a:r>
              <a:rPr lang="en-US" altLang="zh-CN" sz="1200" kern="1200" dirty="0">
                <a:solidFill>
                  <a:schemeClr val="tx1"/>
                </a:solidFill>
                <a:effectLst/>
                <a:latin typeface="+mn-lt"/>
                <a:ea typeface="+mn-ea"/>
                <a:cs typeface="+mn-cs"/>
              </a:rPr>
              <a:t>MongoDB</a:t>
            </a:r>
            <a:r>
              <a:rPr lang="zh-CN" altLang="en-US" sz="1200" kern="1200" dirty="0">
                <a:solidFill>
                  <a:schemeClr val="tx1"/>
                </a:solidFill>
                <a:effectLst/>
                <a:latin typeface="+mn-lt"/>
                <a:ea typeface="+mn-ea"/>
                <a:cs typeface="+mn-cs"/>
              </a:rPr>
              <a:t>为每一个连接创建一个线程，线程的创建与释放也会有开销，所以尽量要适当配置连接数的启动参数，</a:t>
            </a:r>
            <a:r>
              <a:rPr lang="en-US" altLang="zh-CN" sz="1200" kern="1200" dirty="0" err="1">
                <a:solidFill>
                  <a:schemeClr val="tx1"/>
                </a:solidFill>
                <a:effectLst/>
                <a:latin typeface="+mn-lt"/>
                <a:ea typeface="+mn-ea"/>
                <a:cs typeface="+mn-cs"/>
              </a:rPr>
              <a:t>maxIncomingConnections</a:t>
            </a:r>
            <a:r>
              <a:rPr lang="zh-CN" altLang="en-US" sz="1200" kern="1200" dirty="0">
                <a:solidFill>
                  <a:schemeClr val="tx1"/>
                </a:solidFill>
                <a:effectLst/>
                <a:latin typeface="+mn-lt"/>
                <a:ea typeface="+mn-ea"/>
                <a:cs typeface="+mn-cs"/>
              </a:rPr>
              <a:t>，阿里工程师建议在</a:t>
            </a:r>
            <a:r>
              <a:rPr lang="en-US" altLang="zh-CN" sz="1200" kern="1200" dirty="0">
                <a:solidFill>
                  <a:schemeClr val="tx1"/>
                </a:solidFill>
                <a:effectLst/>
                <a:latin typeface="+mn-lt"/>
                <a:ea typeface="+mn-ea"/>
                <a:cs typeface="+mn-cs"/>
              </a:rPr>
              <a:t>5000</a:t>
            </a:r>
            <a:r>
              <a:rPr lang="zh-CN" altLang="en-US" sz="1200" kern="1200" dirty="0">
                <a:solidFill>
                  <a:schemeClr val="tx1"/>
                </a:solidFill>
                <a:effectLst/>
                <a:latin typeface="+mn-lt"/>
                <a:ea typeface="+mn-ea"/>
                <a:cs typeface="+mn-cs"/>
              </a:rPr>
              <a:t>以下，基本满足多数场景</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16</a:t>
            </a:fld>
            <a:endParaRPr lang="zh-CN" altLang="en-US"/>
          </a:p>
        </p:txBody>
      </p:sp>
    </p:spTree>
    <p:extLst>
      <p:ext uri="{BB962C8B-B14F-4D97-AF65-F5344CB8AC3E}">
        <p14:creationId xmlns:p14="http://schemas.microsoft.com/office/powerpoint/2010/main" val="3570374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17</a:t>
            </a:fld>
            <a:endParaRPr lang="zh-CN" altLang="en-US"/>
          </a:p>
        </p:txBody>
      </p:sp>
    </p:spTree>
    <p:extLst>
      <p:ext uri="{BB962C8B-B14F-4D97-AF65-F5344CB8AC3E}">
        <p14:creationId xmlns:p14="http://schemas.microsoft.com/office/powerpoint/2010/main" val="2406987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18</a:t>
            </a:fld>
            <a:endParaRPr lang="zh-CN" altLang="en-US"/>
          </a:p>
        </p:txBody>
      </p:sp>
    </p:spTree>
    <p:extLst>
      <p:ext uri="{BB962C8B-B14F-4D97-AF65-F5344CB8AC3E}">
        <p14:creationId xmlns:p14="http://schemas.microsoft.com/office/powerpoint/2010/main" val="467377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u="none" strike="noStrike" kern="1200" cap="none" spc="0" normalizeH="0" baseline="0" noProof="0" dirty="0">
                <a:ln>
                  <a:noFill/>
                </a:ln>
                <a:solidFill>
                  <a:schemeClr val="accent4"/>
                </a:solidFill>
                <a:effectLst/>
                <a:uLnTx/>
                <a:uFillTx/>
                <a:latin typeface="幼圆" panose="02010509060101010101" pitchFamily="49" charset="-122"/>
                <a:ea typeface="幼圆" panose="02010509060101010101" pitchFamily="49" charset="-122"/>
                <a:cs typeface="+mn-cs"/>
              </a:rPr>
              <a:t>（在尝试了聚合操作等各种难以描述的方式后）最终通过</a:t>
            </a:r>
            <a:r>
              <a:rPr kumimoji="0" lang="en-US" altLang="zh-CN" sz="1200" b="0" i="0" u="none" strike="noStrike" kern="1200" cap="none" spc="0" normalizeH="0" baseline="0" noProof="0" dirty="0">
                <a:ln>
                  <a:noFill/>
                </a:ln>
                <a:solidFill>
                  <a:schemeClr val="accent4"/>
                </a:solidFill>
                <a:effectLst/>
                <a:uLnTx/>
                <a:uFillTx/>
                <a:latin typeface="幼圆" panose="02010509060101010101" pitchFamily="49" charset="-122"/>
                <a:ea typeface="幼圆" panose="02010509060101010101" pitchFamily="49" charset="-122"/>
                <a:cs typeface="+mn-cs"/>
              </a:rPr>
              <a:t>java</a:t>
            </a:r>
            <a:r>
              <a:rPr kumimoji="0" lang="zh-CN" altLang="en-US" sz="1200" b="0" i="0" u="none" strike="noStrike" kern="1200" cap="none" spc="0" normalizeH="0" baseline="0" noProof="0" dirty="0">
                <a:ln>
                  <a:noFill/>
                </a:ln>
                <a:solidFill>
                  <a:schemeClr val="accent4"/>
                </a:solidFill>
                <a:effectLst/>
                <a:uLnTx/>
                <a:uFillTx/>
                <a:latin typeface="幼圆" panose="02010509060101010101" pitchFamily="49" charset="-122"/>
                <a:ea typeface="幼圆" panose="02010509060101010101" pitchFamily="49" charset="-122"/>
                <a:cs typeface="+mn-cs"/>
              </a:rPr>
              <a:t>代码完成了数据集合的重新设计以及数据类型转换。</a:t>
            </a:r>
            <a:endParaRPr kumimoji="0" lang="en-US" altLang="zh-CN" sz="1200" b="0" i="0" u="none" strike="noStrike" kern="1200" cap="none" spc="0" normalizeH="0" baseline="0" noProof="0" dirty="0">
              <a:ln>
                <a:noFill/>
              </a:ln>
              <a:solidFill>
                <a:schemeClr val="accent4"/>
              </a:solidFill>
              <a:effectLst/>
              <a:uLnTx/>
              <a:uFillTx/>
              <a:latin typeface="幼圆" panose="02010509060101010101" pitchFamily="49" charset="-122"/>
              <a:ea typeface="幼圆" panose="02010509060101010101" pitchFamily="49" charset="-122"/>
              <a:cs typeface="+mn-cs"/>
            </a:endParaRPr>
          </a:p>
          <a:p>
            <a:r>
              <a:rPr lang="zh-CN" altLang="en-US" dirty="0">
                <a:solidFill>
                  <a:schemeClr val="accent5"/>
                </a:solidFill>
                <a:latin typeface="幼圆" panose="02010509060101010101" pitchFamily="49" charset="-122"/>
                <a:ea typeface="幼圆" panose="02010509060101010101" pitchFamily="49" charset="-122"/>
              </a:rPr>
              <a:t>在高版本的</a:t>
            </a:r>
            <a:r>
              <a:rPr lang="en-US" altLang="zh-CN" dirty="0">
                <a:solidFill>
                  <a:schemeClr val="accent5"/>
                </a:solidFill>
                <a:latin typeface="幼圆" panose="02010509060101010101" pitchFamily="49" charset="-122"/>
                <a:ea typeface="幼圆" panose="02010509060101010101" pitchFamily="49" charset="-122"/>
              </a:rPr>
              <a:t>MongoDB</a:t>
            </a:r>
            <a:r>
              <a:rPr lang="zh-CN" altLang="en-US" dirty="0">
                <a:solidFill>
                  <a:schemeClr val="accent5"/>
                </a:solidFill>
                <a:latin typeface="幼圆" panose="02010509060101010101" pitchFamily="49" charset="-122"/>
                <a:ea typeface="幼圆" panose="02010509060101010101" pitchFamily="49" charset="-122"/>
              </a:rPr>
              <a:t>中可以使用</a:t>
            </a:r>
            <a:r>
              <a:rPr lang="en-US" altLang="zh-CN" dirty="0">
                <a:solidFill>
                  <a:schemeClr val="accent5"/>
                </a:solidFill>
                <a:latin typeface="幼圆" panose="02010509060101010101" pitchFamily="49" charset="-122"/>
                <a:ea typeface="幼圆" panose="02010509060101010101" pitchFamily="49" charset="-122"/>
              </a:rPr>
              <a:t>Merge lookup</a:t>
            </a:r>
            <a:r>
              <a:rPr lang="zh-CN" altLang="en-US" dirty="0">
                <a:solidFill>
                  <a:schemeClr val="accent5"/>
                </a:solidFill>
                <a:latin typeface="幼圆" panose="02010509060101010101" pitchFamily="49" charset="-122"/>
                <a:ea typeface="幼圆" panose="02010509060101010101" pitchFamily="49" charset="-122"/>
              </a:rPr>
              <a:t>等相关聚合操作近似实现</a:t>
            </a:r>
            <a:r>
              <a:rPr lang="en-US" altLang="zh-CN" dirty="0">
                <a:solidFill>
                  <a:schemeClr val="accent5"/>
                </a:solidFill>
                <a:latin typeface="幼圆" panose="02010509060101010101" pitchFamily="49" charset="-122"/>
                <a:ea typeface="幼圆" panose="02010509060101010101" pitchFamily="49" charset="-122"/>
              </a:rPr>
              <a:t>join</a:t>
            </a:r>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19</a:t>
            </a:fld>
            <a:endParaRPr lang="zh-CN" altLang="en-US"/>
          </a:p>
        </p:txBody>
      </p:sp>
    </p:spTree>
    <p:extLst>
      <p:ext uri="{BB962C8B-B14F-4D97-AF65-F5344CB8AC3E}">
        <p14:creationId xmlns:p14="http://schemas.microsoft.com/office/powerpoint/2010/main" val="264796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a:t>
            </a:fld>
            <a:endParaRPr lang="zh-CN" altLang="en-US"/>
          </a:p>
        </p:txBody>
      </p:sp>
    </p:spTree>
    <p:extLst>
      <p:ext uri="{BB962C8B-B14F-4D97-AF65-F5344CB8AC3E}">
        <p14:creationId xmlns:p14="http://schemas.microsoft.com/office/powerpoint/2010/main" val="135247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演示录屏从简</a:t>
            </a:r>
          </a:p>
        </p:txBody>
      </p:sp>
      <p:sp>
        <p:nvSpPr>
          <p:cNvPr id="4" name="灯片编号占位符 3"/>
          <p:cNvSpPr>
            <a:spLocks noGrp="1"/>
          </p:cNvSpPr>
          <p:nvPr>
            <p:ph type="sldNum" sz="quarter" idx="10"/>
          </p:nvPr>
        </p:nvSpPr>
        <p:spPr/>
        <p:txBody>
          <a:bodyPr/>
          <a:lstStyle/>
          <a:p>
            <a:fld id="{4A75FE5D-58F8-4632-9DFF-B78068E3F7FE}" type="slidenum">
              <a:rPr lang="zh-CN" altLang="en-US" smtClean="0"/>
              <a:t>20</a:t>
            </a:fld>
            <a:endParaRPr lang="zh-CN" altLang="en-US"/>
          </a:p>
        </p:txBody>
      </p:sp>
    </p:spTree>
    <p:extLst>
      <p:ext uri="{BB962C8B-B14F-4D97-AF65-F5344CB8AC3E}">
        <p14:creationId xmlns:p14="http://schemas.microsoft.com/office/powerpoint/2010/main" val="2446829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21</a:t>
            </a:fld>
            <a:endParaRPr lang="zh-CN" altLang="en-US"/>
          </a:p>
        </p:txBody>
      </p:sp>
    </p:spTree>
    <p:extLst>
      <p:ext uri="{BB962C8B-B14F-4D97-AF65-F5344CB8AC3E}">
        <p14:creationId xmlns:p14="http://schemas.microsoft.com/office/powerpoint/2010/main" val="35294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3</a:t>
            </a:fld>
            <a:endParaRPr lang="zh-CN" altLang="en-US"/>
          </a:p>
        </p:txBody>
      </p:sp>
    </p:spTree>
    <p:extLst>
      <p:ext uri="{BB962C8B-B14F-4D97-AF65-F5344CB8AC3E}">
        <p14:creationId xmlns:p14="http://schemas.microsoft.com/office/powerpoint/2010/main" val="113365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不用过多介绍项目本身的内容，只需阐述项目功能所涉及的数据操作。</a:t>
            </a:r>
          </a:p>
        </p:txBody>
      </p:sp>
      <p:sp>
        <p:nvSpPr>
          <p:cNvPr id="4" name="灯片编号占位符 3"/>
          <p:cNvSpPr>
            <a:spLocks noGrp="1"/>
          </p:cNvSpPr>
          <p:nvPr>
            <p:ph type="sldNum" sz="quarter" idx="10"/>
          </p:nvPr>
        </p:nvSpPr>
        <p:spPr/>
        <p:txBody>
          <a:bodyPr/>
          <a:lstStyle/>
          <a:p>
            <a:fld id="{4A75FE5D-58F8-4632-9DFF-B78068E3F7FE}" type="slidenum">
              <a:rPr lang="zh-CN" altLang="en-US" smtClean="0"/>
              <a:t>4</a:t>
            </a:fld>
            <a:endParaRPr lang="zh-CN" altLang="en-US"/>
          </a:p>
        </p:txBody>
      </p:sp>
    </p:spTree>
    <p:extLst>
      <p:ext uri="{BB962C8B-B14F-4D97-AF65-F5344CB8AC3E}">
        <p14:creationId xmlns:p14="http://schemas.microsoft.com/office/powerpoint/2010/main" val="394555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简单略过（</a:t>
            </a:r>
          </a:p>
        </p:txBody>
      </p:sp>
      <p:sp>
        <p:nvSpPr>
          <p:cNvPr id="4" name="灯片编号占位符 3"/>
          <p:cNvSpPr>
            <a:spLocks noGrp="1"/>
          </p:cNvSpPr>
          <p:nvPr>
            <p:ph type="sldNum" sz="quarter" idx="10"/>
          </p:nvPr>
        </p:nvSpPr>
        <p:spPr/>
        <p:txBody>
          <a:bodyPr/>
          <a:lstStyle/>
          <a:p>
            <a:fld id="{4A75FE5D-58F8-4632-9DFF-B78068E3F7FE}" type="slidenum">
              <a:rPr lang="zh-CN" altLang="en-US" smtClean="0"/>
              <a:t>5</a:t>
            </a:fld>
            <a:endParaRPr lang="zh-CN" altLang="en-US"/>
          </a:p>
        </p:txBody>
      </p:sp>
    </p:spTree>
    <p:extLst>
      <p:ext uri="{BB962C8B-B14F-4D97-AF65-F5344CB8AC3E}">
        <p14:creationId xmlns:p14="http://schemas.microsoft.com/office/powerpoint/2010/main" val="244481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在线访问是最基本的数据访问模式，也是在实际开发过程中最常采用的。 </a:t>
            </a:r>
            <a:endParaRPr lang="en-US" altLang="zh-CN" dirty="0"/>
          </a:p>
          <a:p>
            <a:r>
              <a:rPr lang="zh-CN" altLang="en-US" dirty="0"/>
              <a:t>说明原系统的数据访问模式为在线访问：阐述每一个</a:t>
            </a:r>
            <a:r>
              <a:rPr lang="en-US" altLang="zh-CN" dirty="0"/>
              <a:t>Servlet</a:t>
            </a:r>
            <a:r>
              <a:rPr lang="zh-CN" altLang="en-US" dirty="0"/>
              <a:t>中都会进行一次</a:t>
            </a:r>
            <a:r>
              <a:rPr lang="en-US" altLang="zh-CN" dirty="0"/>
              <a:t>Mongo</a:t>
            </a:r>
            <a:r>
              <a:rPr lang="zh-CN" altLang="en-US" dirty="0"/>
              <a:t>数据库的连接，交互，再断开。</a:t>
            </a:r>
            <a:endParaRPr lang="en-US" altLang="zh-CN" dirty="0"/>
          </a:p>
          <a:p>
            <a:r>
              <a:rPr lang="zh-CN" altLang="en-US" dirty="0"/>
              <a:t>（可能是数据访问缓慢的原因之一？）</a:t>
            </a:r>
            <a:endParaRPr lang="en-US" altLang="zh-CN"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6</a:t>
            </a:fld>
            <a:endParaRPr lang="zh-CN" altLang="en-US"/>
          </a:p>
        </p:txBody>
      </p:sp>
    </p:spTree>
    <p:extLst>
      <p:ext uri="{BB962C8B-B14F-4D97-AF65-F5344CB8AC3E}">
        <p14:creationId xmlns:p14="http://schemas.microsoft.com/office/powerpoint/2010/main" val="3488500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第一：承上启下，说明在线访问</a:t>
            </a:r>
            <a:r>
              <a:rPr lang="en-US" altLang="zh-CN" dirty="0"/>
              <a:t>--</a:t>
            </a:r>
            <a:r>
              <a:rPr lang="zh-CN" altLang="en-US" dirty="0"/>
              <a:t>数据访问模式的问题。</a:t>
            </a:r>
            <a:endParaRPr lang="en-US" altLang="zh-CN" dirty="0"/>
          </a:p>
          <a:p>
            <a:r>
              <a:rPr lang="zh-CN" altLang="en-US" dirty="0"/>
              <a:t>第二：数据集合设计的缺陷 提出“与文档模型存储不相吻合” 后续章节详述。</a:t>
            </a:r>
            <a:endParaRPr lang="en-US" altLang="zh-CN" dirty="0"/>
          </a:p>
          <a:p>
            <a:r>
              <a:rPr lang="zh-CN" altLang="en-US" dirty="0"/>
              <a:t>第三：</a:t>
            </a:r>
            <a:r>
              <a:rPr lang="zh-CN" altLang="en-US" dirty="0">
                <a:solidFill>
                  <a:schemeClr val="accent5"/>
                </a:solidFill>
                <a:latin typeface="幼圆" panose="02010509060101010101" pitchFamily="49" charset="-122"/>
                <a:ea typeface="幼圆" panose="02010509060101010101" pitchFamily="49" charset="-122"/>
              </a:rPr>
              <a:t>由于文档模型把相关数据集中在一块在普通机械盘上读数据的时候不用花太多时间去定位磁头，因此在</a:t>
            </a:r>
            <a:r>
              <a:rPr lang="en-US" altLang="zh-CN" dirty="0">
                <a:solidFill>
                  <a:schemeClr val="accent5"/>
                </a:solidFill>
                <a:latin typeface="幼圆" panose="02010509060101010101" pitchFamily="49" charset="-122"/>
                <a:ea typeface="幼圆" panose="02010509060101010101" pitchFamily="49" charset="-122"/>
              </a:rPr>
              <a:t>IO</a:t>
            </a:r>
            <a:r>
              <a:rPr lang="zh-CN" altLang="en-US" dirty="0">
                <a:solidFill>
                  <a:schemeClr val="accent5"/>
                </a:solidFill>
                <a:latin typeface="幼圆" panose="02010509060101010101" pitchFamily="49" charset="-122"/>
                <a:ea typeface="幼圆" panose="02010509060101010101" pitchFamily="49" charset="-122"/>
              </a:rPr>
              <a:t>性能上有先天独厚的优势，采用多个集合丧失了这一优势</a:t>
            </a:r>
            <a:endParaRPr lang="en-US" altLang="zh-CN" dirty="0"/>
          </a:p>
          <a:p>
            <a:r>
              <a:rPr lang="zh-CN" altLang="en-US" dirty="0"/>
              <a:t>第四：仅有</a:t>
            </a:r>
            <a:r>
              <a:rPr lang="en-US" altLang="zh-CN" dirty="0"/>
              <a:t>Servlet </a:t>
            </a:r>
            <a:r>
              <a:rPr lang="zh-CN" altLang="en-US" dirty="0"/>
              <a:t>简单掠过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7</a:t>
            </a:fld>
            <a:endParaRPr lang="zh-CN" altLang="en-US"/>
          </a:p>
        </p:txBody>
      </p:sp>
    </p:spTree>
    <p:extLst>
      <p:ext uri="{BB962C8B-B14F-4D97-AF65-F5344CB8AC3E}">
        <p14:creationId xmlns:p14="http://schemas.microsoft.com/office/powerpoint/2010/main" val="1658916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8</a:t>
            </a:fld>
            <a:endParaRPr lang="zh-CN" altLang="en-US"/>
          </a:p>
        </p:txBody>
      </p:sp>
    </p:spTree>
    <p:extLst>
      <p:ext uri="{BB962C8B-B14F-4D97-AF65-F5344CB8AC3E}">
        <p14:creationId xmlns:p14="http://schemas.microsoft.com/office/powerpoint/2010/main" val="156344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9</a:t>
            </a:fld>
            <a:endParaRPr lang="zh-CN" altLang="en-US"/>
          </a:p>
        </p:txBody>
      </p:sp>
    </p:spTree>
    <p:extLst>
      <p:ext uri="{BB962C8B-B14F-4D97-AF65-F5344CB8AC3E}">
        <p14:creationId xmlns:p14="http://schemas.microsoft.com/office/powerpoint/2010/main" val="2617958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6E1525E-0D15-4E84-8BB4-A6C90420B721}" type="datetimeFigureOut">
              <a:rPr lang="zh-CN" altLang="en-US" smtClean="0"/>
              <a:t>2019/12/25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C857F3B-258B-41F3-BC1D-820CE44BD9D3}" type="slidenum">
              <a:rPr lang="zh-CN" altLang="en-US" smtClean="0"/>
              <a:t>‹#›</a:t>
            </a:fld>
            <a:endParaRPr lang="zh-CN" altLang="en-US"/>
          </a:p>
        </p:txBody>
      </p:sp>
    </p:spTree>
    <p:extLst>
      <p:ext uri="{BB962C8B-B14F-4D97-AF65-F5344CB8AC3E}">
        <p14:creationId xmlns:p14="http://schemas.microsoft.com/office/powerpoint/2010/main" val="3034860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545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30514"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2"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0" y="16054"/>
                  <a:pt x="1372980" y="3849"/>
                  <a:pt x="1412216" y="727"/>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89560"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9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9"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1" y="16054"/>
                  <a:pt x="1372980" y="3849"/>
                  <a:pt x="1412216" y="727"/>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748607" y="2691226"/>
            <a:ext cx="1553834" cy="1475549"/>
          </a:xfrm>
          <a:custGeom>
            <a:avLst/>
            <a:gdLst>
              <a:gd name="connsiteX0" fmla="*/ 1412215 w 1553834"/>
              <a:gd name="connsiteY0" fmla="*/ 727 h 1475549"/>
              <a:gd name="connsiteX1" fmla="*/ 1506035 w 1553834"/>
              <a:gd name="connsiteY1" fmla="*/ 38193 h 1475549"/>
              <a:gd name="connsiteX2" fmla="*/ 1529925 w 1553834"/>
              <a:gd name="connsiteY2" fmla="*/ 433296 h 1475549"/>
              <a:gd name="connsiteX3" fmla="*/ 1553815 w 1553834"/>
              <a:gd name="connsiteY3" fmla="*/ 671720 h 1475549"/>
              <a:gd name="connsiteX4" fmla="*/ 1525943 w 1553834"/>
              <a:gd name="connsiteY4" fmla="*/ 937392 h 1475549"/>
              <a:gd name="connsiteX5" fmla="*/ 1525943 w 1553834"/>
              <a:gd name="connsiteY5" fmla="*/ 1359744 h 1475549"/>
              <a:gd name="connsiteX6" fmla="*/ 1466217 w 1553834"/>
              <a:gd name="connsiteY6" fmla="*/ 1407428 h 1475549"/>
              <a:gd name="connsiteX7" fmla="*/ 1318893 w 1553834"/>
              <a:gd name="connsiteY7" fmla="*/ 1441488 h 1475549"/>
              <a:gd name="connsiteX8" fmla="*/ 1083971 w 1553834"/>
              <a:gd name="connsiteY8" fmla="*/ 1421053 h 1475549"/>
              <a:gd name="connsiteX9" fmla="*/ 777378 w 1553834"/>
              <a:gd name="connsiteY9" fmla="*/ 1475549 h 1475549"/>
              <a:gd name="connsiteX10" fmla="*/ 482730 w 1553834"/>
              <a:gd name="connsiteY10" fmla="*/ 1421053 h 1475549"/>
              <a:gd name="connsiteX11" fmla="*/ 148264 w 1553834"/>
              <a:gd name="connsiteY11" fmla="*/ 1441488 h 1475549"/>
              <a:gd name="connsiteX12" fmla="*/ 16867 w 1553834"/>
              <a:gd name="connsiteY12" fmla="*/ 1400616 h 1475549"/>
              <a:gd name="connsiteX13" fmla="*/ 12886 w 1553834"/>
              <a:gd name="connsiteY13" fmla="*/ 1134943 h 1475549"/>
              <a:gd name="connsiteX14" fmla="*/ 941 w 1553834"/>
              <a:gd name="connsiteY14" fmla="*/ 903332 h 1475549"/>
              <a:gd name="connsiteX15" fmla="*/ 40758 w 1553834"/>
              <a:gd name="connsiteY15" fmla="*/ 508229 h 1475549"/>
              <a:gd name="connsiteX16" fmla="*/ 28813 w 1553834"/>
              <a:gd name="connsiteY16" fmla="*/ 194872 h 1475549"/>
              <a:gd name="connsiteX17" fmla="*/ 68630 w 1553834"/>
              <a:gd name="connsiteY17" fmla="*/ 72254 h 1475549"/>
              <a:gd name="connsiteX18" fmla="*/ 303552 w 1553834"/>
              <a:gd name="connsiteY18" fmla="*/ 17757 h 1475549"/>
              <a:gd name="connsiteX19" fmla="*/ 514584 w 1553834"/>
              <a:gd name="connsiteY19" fmla="*/ 72254 h 1475549"/>
              <a:gd name="connsiteX20" fmla="*/ 729597 w 1553834"/>
              <a:gd name="connsiteY20" fmla="*/ 10945 h 1475549"/>
              <a:gd name="connsiteX21" fmla="*/ 1048135 w 1553834"/>
              <a:gd name="connsiteY21" fmla="*/ 58630 h 1475549"/>
              <a:gd name="connsiteX22" fmla="*/ 1291021 w 1553834"/>
              <a:gd name="connsiteY22" fmla="*/ 17757 h 1475549"/>
              <a:gd name="connsiteX23" fmla="*/ 1412215 w 1553834"/>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4" h="1475549">
                <a:moveTo>
                  <a:pt x="1412215" y="727"/>
                </a:moveTo>
                <a:cubicBezTo>
                  <a:pt x="1451452" y="-2396"/>
                  <a:pt x="1486126" y="3565"/>
                  <a:pt x="1506035" y="38193"/>
                </a:cubicBezTo>
                <a:cubicBezTo>
                  <a:pt x="1545852" y="107450"/>
                  <a:pt x="1521961" y="327708"/>
                  <a:pt x="1529925" y="433296"/>
                </a:cubicBezTo>
                <a:cubicBezTo>
                  <a:pt x="1537888" y="538884"/>
                  <a:pt x="1554479" y="587703"/>
                  <a:pt x="1553815" y="671720"/>
                </a:cubicBezTo>
                <a:cubicBezTo>
                  <a:pt x="1553152" y="755736"/>
                  <a:pt x="1530588" y="822722"/>
                  <a:pt x="1525943" y="937392"/>
                </a:cubicBezTo>
                <a:cubicBezTo>
                  <a:pt x="1521297" y="1052063"/>
                  <a:pt x="1535897" y="1281405"/>
                  <a:pt x="1525943" y="1359744"/>
                </a:cubicBezTo>
                <a:cubicBezTo>
                  <a:pt x="1515989" y="1438083"/>
                  <a:pt x="1500726" y="1393804"/>
                  <a:pt x="1466217" y="1407428"/>
                </a:cubicBezTo>
                <a:cubicBezTo>
                  <a:pt x="1431709" y="1421053"/>
                  <a:pt x="1382601" y="1439218"/>
                  <a:pt x="1318893" y="1441488"/>
                </a:cubicBezTo>
                <a:cubicBezTo>
                  <a:pt x="1255185" y="1443759"/>
                  <a:pt x="1174224" y="1415376"/>
                  <a:pt x="1083971" y="1421053"/>
                </a:cubicBezTo>
                <a:cubicBezTo>
                  <a:pt x="993719" y="1426729"/>
                  <a:pt x="877585" y="1475549"/>
                  <a:pt x="777378" y="1475549"/>
                </a:cubicBezTo>
                <a:cubicBezTo>
                  <a:pt x="677171" y="1475549"/>
                  <a:pt x="587582" y="1426729"/>
                  <a:pt x="482730" y="1421053"/>
                </a:cubicBezTo>
                <a:cubicBezTo>
                  <a:pt x="377877" y="1415376"/>
                  <a:pt x="225908" y="1444894"/>
                  <a:pt x="148264" y="1441488"/>
                </a:cubicBezTo>
                <a:cubicBezTo>
                  <a:pt x="70621" y="1438083"/>
                  <a:pt x="39430" y="1451707"/>
                  <a:pt x="16867" y="1400616"/>
                </a:cubicBezTo>
                <a:cubicBezTo>
                  <a:pt x="-5696" y="1349525"/>
                  <a:pt x="15540" y="1217824"/>
                  <a:pt x="12886" y="1134943"/>
                </a:cubicBezTo>
                <a:cubicBezTo>
                  <a:pt x="10231" y="1052063"/>
                  <a:pt x="-3705" y="1007784"/>
                  <a:pt x="941" y="903332"/>
                </a:cubicBezTo>
                <a:cubicBezTo>
                  <a:pt x="5586" y="798879"/>
                  <a:pt x="36112" y="626306"/>
                  <a:pt x="40758" y="508229"/>
                </a:cubicBezTo>
                <a:cubicBezTo>
                  <a:pt x="45403" y="390152"/>
                  <a:pt x="26158" y="264128"/>
                  <a:pt x="28813" y="194872"/>
                </a:cubicBezTo>
                <a:cubicBezTo>
                  <a:pt x="31467" y="125615"/>
                  <a:pt x="22840" y="101773"/>
                  <a:pt x="68630" y="72254"/>
                </a:cubicBezTo>
                <a:cubicBezTo>
                  <a:pt x="114420" y="42735"/>
                  <a:pt x="229226" y="17757"/>
                  <a:pt x="303552" y="17757"/>
                </a:cubicBezTo>
                <a:cubicBezTo>
                  <a:pt x="377877" y="17757"/>
                  <a:pt x="443576" y="73389"/>
                  <a:pt x="514584" y="72254"/>
                </a:cubicBezTo>
                <a:cubicBezTo>
                  <a:pt x="585591" y="71118"/>
                  <a:pt x="640672" y="13215"/>
                  <a:pt x="729597" y="10945"/>
                </a:cubicBezTo>
                <a:cubicBezTo>
                  <a:pt x="818522" y="8674"/>
                  <a:pt x="954565" y="57494"/>
                  <a:pt x="1048135" y="58630"/>
                </a:cubicBezTo>
                <a:cubicBezTo>
                  <a:pt x="1141706" y="59765"/>
                  <a:pt x="1214705" y="21163"/>
                  <a:pt x="1291021" y="17757"/>
                </a:cubicBezTo>
                <a:cubicBezTo>
                  <a:pt x="1329179" y="16054"/>
                  <a:pt x="1372979" y="3849"/>
                  <a:pt x="1412215" y="727"/>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607651" y="2691226"/>
            <a:ext cx="1553835" cy="1475549"/>
          </a:xfrm>
          <a:custGeom>
            <a:avLst/>
            <a:gdLst>
              <a:gd name="connsiteX0" fmla="*/ 1412216 w 1553835"/>
              <a:gd name="connsiteY0" fmla="*/ 727 h 1475549"/>
              <a:gd name="connsiteX1" fmla="*/ 1506035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3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5" y="38193"/>
                </a:cubicBezTo>
                <a:cubicBezTo>
                  <a:pt x="1545853" y="107450"/>
                  <a:pt x="1521962" y="327708"/>
                  <a:pt x="1529926" y="433296"/>
                </a:cubicBezTo>
                <a:cubicBezTo>
                  <a:pt x="1537889" y="538884"/>
                  <a:pt x="1554479" y="587703"/>
                  <a:pt x="1553816" y="671720"/>
                </a:cubicBezTo>
                <a:cubicBezTo>
                  <a:pt x="1553152" y="755736"/>
                  <a:pt x="1530589" y="822722"/>
                  <a:pt x="1525944" y="937392"/>
                </a:cubicBezTo>
                <a:cubicBezTo>
                  <a:pt x="1521298" y="1052063"/>
                  <a:pt x="1535898" y="1281405"/>
                  <a:pt x="1525944" y="1359744"/>
                </a:cubicBezTo>
                <a:cubicBezTo>
                  <a:pt x="1515990" y="1438083"/>
                  <a:pt x="1500726" y="1393804"/>
                  <a:pt x="1466218" y="1407428"/>
                </a:cubicBezTo>
                <a:cubicBezTo>
                  <a:pt x="1431709" y="1421053"/>
                  <a:pt x="1382601" y="1439218"/>
                  <a:pt x="1318894" y="1441488"/>
                </a:cubicBezTo>
                <a:cubicBezTo>
                  <a:pt x="1255186" y="1443759"/>
                  <a:pt x="1174224"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3"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5" y="57494"/>
                  <a:pt x="1048136" y="58630"/>
                </a:cubicBezTo>
                <a:cubicBezTo>
                  <a:pt x="1141707" y="59765"/>
                  <a:pt x="1214705" y="21163"/>
                  <a:pt x="1291022" y="17757"/>
                </a:cubicBezTo>
                <a:cubicBezTo>
                  <a:pt x="1329181" y="16054"/>
                  <a:pt x="1372980" y="3849"/>
                  <a:pt x="1412216" y="727"/>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79466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87033"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609908"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687033"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609908"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53271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48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049388"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7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7"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739239"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429090"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9118940" y="2231537"/>
            <a:ext cx="1681113" cy="1671026"/>
          </a:xfrm>
          <a:custGeom>
            <a:avLst/>
            <a:gdLst>
              <a:gd name="connsiteX0" fmla="*/ 810347 w 1681113"/>
              <a:gd name="connsiteY0" fmla="*/ 0 h 1671026"/>
              <a:gd name="connsiteX1" fmla="*/ 1243100 w 1681113"/>
              <a:gd name="connsiteY1" fmla="*/ 129826 h 1671026"/>
              <a:gd name="connsiteX2" fmla="*/ 1546027 w 1681113"/>
              <a:gd name="connsiteY2" fmla="*/ 424098 h 1671026"/>
              <a:gd name="connsiteX3" fmla="*/ 1675853 w 1681113"/>
              <a:gd name="connsiteY3" fmla="*/ 1047262 h 1671026"/>
              <a:gd name="connsiteX4" fmla="*/ 1381581 w 1681113"/>
              <a:gd name="connsiteY4" fmla="*/ 1462705 h 1671026"/>
              <a:gd name="connsiteX5" fmla="*/ 844967 w 1681113"/>
              <a:gd name="connsiteY5" fmla="*/ 1670426 h 1671026"/>
              <a:gd name="connsiteX6" fmla="*/ 299698 w 1681113"/>
              <a:gd name="connsiteY6" fmla="*/ 1514635 h 1671026"/>
              <a:gd name="connsiteX7" fmla="*/ 31392 w 1681113"/>
              <a:gd name="connsiteY7" fmla="*/ 1203053 h 1671026"/>
              <a:gd name="connsiteX8" fmla="*/ 5426 w 1681113"/>
              <a:gd name="connsiteY8" fmla="*/ 822231 h 1671026"/>
              <a:gd name="connsiteX9" fmla="*/ 31392 w 1681113"/>
              <a:gd name="connsiteY9" fmla="*/ 631819 h 1671026"/>
              <a:gd name="connsiteX10" fmla="*/ 48702 w 1681113"/>
              <a:gd name="connsiteY10" fmla="*/ 571234 h 1671026"/>
              <a:gd name="connsiteX11" fmla="*/ 342974 w 1681113"/>
              <a:gd name="connsiteY11" fmla="*/ 129826 h 1671026"/>
              <a:gd name="connsiteX12" fmla="*/ 810347 w 1681113"/>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3" h="1671026">
                <a:moveTo>
                  <a:pt x="810347" y="0"/>
                </a:moveTo>
                <a:cubicBezTo>
                  <a:pt x="960367" y="0"/>
                  <a:pt x="1120486" y="59143"/>
                  <a:pt x="1243100" y="129826"/>
                </a:cubicBezTo>
                <a:cubicBezTo>
                  <a:pt x="1365713" y="200509"/>
                  <a:pt x="1473901" y="271192"/>
                  <a:pt x="1546027" y="424098"/>
                </a:cubicBezTo>
                <a:cubicBezTo>
                  <a:pt x="1618152" y="577004"/>
                  <a:pt x="1703260" y="874161"/>
                  <a:pt x="1675853" y="1047262"/>
                </a:cubicBezTo>
                <a:cubicBezTo>
                  <a:pt x="1648445" y="1220363"/>
                  <a:pt x="1520061" y="1358844"/>
                  <a:pt x="1381581" y="1462705"/>
                </a:cubicBezTo>
                <a:cubicBezTo>
                  <a:pt x="1243100" y="1566566"/>
                  <a:pt x="1025280" y="1661771"/>
                  <a:pt x="844967" y="1670426"/>
                </a:cubicBezTo>
                <a:cubicBezTo>
                  <a:pt x="664653" y="1679082"/>
                  <a:pt x="435295" y="1592531"/>
                  <a:pt x="299698" y="1514635"/>
                </a:cubicBezTo>
                <a:cubicBezTo>
                  <a:pt x="164102" y="1436740"/>
                  <a:pt x="80437" y="1318454"/>
                  <a:pt x="31392" y="1203053"/>
                </a:cubicBezTo>
                <a:cubicBezTo>
                  <a:pt x="-17654" y="1087653"/>
                  <a:pt x="5426" y="917436"/>
                  <a:pt x="5426" y="822231"/>
                </a:cubicBezTo>
                <a:cubicBezTo>
                  <a:pt x="5426" y="727025"/>
                  <a:pt x="18409" y="679422"/>
                  <a:pt x="31392" y="631819"/>
                </a:cubicBezTo>
                <a:lnTo>
                  <a:pt x="48702" y="571234"/>
                </a:lnTo>
                <a:cubicBezTo>
                  <a:pt x="132367" y="398133"/>
                  <a:pt x="216033" y="225032"/>
                  <a:pt x="342974" y="129826"/>
                </a:cubicBezTo>
                <a:cubicBezTo>
                  <a:pt x="469915" y="34620"/>
                  <a:pt x="660326" y="0"/>
                  <a:pt x="81034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5353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0354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pic>
        <p:nvPicPr>
          <p:cNvPr id="7" name="图片 6"/>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8" name="矩形 7"/>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0870173"/>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4" r:id="rId3"/>
    <p:sldLayoutId id="2147483663" r:id="rId4"/>
    <p:sldLayoutId id="2147483659" r:id="rId5"/>
    <p:sldLayoutId id="2147483661"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7.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6.png"/><Relationship Id="rId5" Type="http://schemas.openxmlformats.org/officeDocument/2006/relationships/image" Target="../media/image33.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8.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3927957" y="2145476"/>
            <a:ext cx="8048632"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6000" dirty="0">
                <a:solidFill>
                  <a:srgbClr val="404F64"/>
                </a:solidFill>
                <a:latin typeface="幼圆" panose="02010509060101010101" pitchFamily="49" charset="-122"/>
                <a:ea typeface="幼圆" panose="02010509060101010101" pitchFamily="49" charset="-122"/>
              </a:rPr>
              <a:t>信息存储管理期末汇报</a:t>
            </a:r>
            <a:endParaRPr kumimoji="0" lang="zh-CN" altLang="en-US" sz="6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2" name="思想气泡: 云 1"/>
          <p:cNvSpPr/>
          <p:nvPr/>
        </p:nvSpPr>
        <p:spPr>
          <a:xfrm>
            <a:off x="9875229" y="802384"/>
            <a:ext cx="1253703" cy="923605"/>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3" name="student-graduation-cap-shape_52041"/>
          <p:cNvSpPr>
            <a:spLocks noChangeAspect="1"/>
          </p:cNvSpPr>
          <p:nvPr/>
        </p:nvSpPr>
        <p:spPr bwMode="auto">
          <a:xfrm>
            <a:off x="1357794" y="2090033"/>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4" cstate="screen">
              <a:extLst>
                <a:ext uri="{28A0092B-C50C-407E-A947-70E740481C1C}">
                  <a14:useLocalDpi xmlns:a14="http://schemas.microsoft.com/office/drawing/2010/main"/>
                </a:ext>
              </a:extLst>
            </a:blip>
            <a:stretch>
              <a:fillRect/>
            </a:stretch>
          </a:blipFill>
          <a:ln>
            <a:noFill/>
          </a:ln>
        </p:spPr>
      </p:sp>
      <p:sp>
        <p:nvSpPr>
          <p:cNvPr id="5" name="任意多边形: 形状 4"/>
          <p:cNvSpPr/>
          <p:nvPr/>
        </p:nvSpPr>
        <p:spPr>
          <a:xfrm>
            <a:off x="4325257" y="3205402"/>
            <a:ext cx="7194298" cy="142035"/>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463250" y="3423768"/>
            <a:ext cx="6713531" cy="346838"/>
          </a:xfrm>
          <a:prstGeom prst="rect">
            <a:avLst/>
          </a:prstGeom>
        </p:spPr>
        <p:txBody>
          <a:bodyPr wrap="square">
            <a:spAutoFit/>
          </a:bodyPr>
          <a:lstStyle/>
          <a:p>
            <a:pPr lvl="0">
              <a:defRPr/>
            </a:pPr>
            <a:r>
              <a:rPr kumimoji="0" lang="zh-CN" altLang="en-US"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rPr>
              <a:t>案例</a:t>
            </a:r>
            <a:r>
              <a:rPr kumimoji="0" lang="en-US" altLang="zh-CN"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rPr>
              <a:t>2</a:t>
            </a:r>
            <a:r>
              <a:rPr lang="zh-CN" altLang="en-US" sz="1600" dirty="0">
                <a:solidFill>
                  <a:schemeClr val="tx1">
                    <a:lumMod val="65000"/>
                    <a:lumOff val="35000"/>
                  </a:schemeClr>
                </a:solidFill>
                <a:latin typeface="Mistral" panose="03090702030407020403" pitchFamily="66" charset="0"/>
                <a:ea typeface="等线" panose="02010600030101010101" pitchFamily="2" charset="-122"/>
              </a:rPr>
              <a:t>：极光数据管理系统</a:t>
            </a:r>
            <a:endParaRPr kumimoji="0" lang="zh-CN" altLang="en-US"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endParaRPr>
          </a:p>
        </p:txBody>
      </p:sp>
      <p:sp>
        <p:nvSpPr>
          <p:cNvPr id="27" name="student-graduation-cap-shape_52041"/>
          <p:cNvSpPr>
            <a:spLocks noChangeAspect="1"/>
          </p:cNvSpPr>
          <p:nvPr/>
        </p:nvSpPr>
        <p:spPr bwMode="auto">
          <a:xfrm>
            <a:off x="3201103" y="4566372"/>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5" cstate="screen">
              <a:extLst>
                <a:ext uri="{28A0092B-C50C-407E-A947-70E740481C1C}">
                  <a14:useLocalDpi xmlns:a14="http://schemas.microsoft.com/office/drawing/2010/main"/>
                </a:ext>
              </a:extLst>
            </a:blip>
            <a:stretch>
              <a:fillRect/>
            </a:stretch>
          </a:blipFill>
          <a:ln>
            <a:noFill/>
          </a:ln>
        </p:spPr>
        <p:txBody>
          <a:bodyPr/>
          <a:lstStyle/>
          <a:p>
            <a:endParaRPr lang="zh-CN" altLang="en-US"/>
          </a:p>
        </p:txBody>
      </p:sp>
      <p:sp>
        <p:nvSpPr>
          <p:cNvPr id="30" name="文本框 29"/>
          <p:cNvSpPr txBox="1"/>
          <p:nvPr/>
        </p:nvSpPr>
        <p:spPr>
          <a:xfrm>
            <a:off x="3658141" y="4566371"/>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王晋 张丽 罗亦翔</a:t>
            </a:r>
          </a:p>
        </p:txBody>
      </p:sp>
      <p:sp>
        <p:nvSpPr>
          <p:cNvPr id="29" name="student-graduation-cap-shape_52041"/>
          <p:cNvSpPr>
            <a:spLocks noChangeAspect="1"/>
          </p:cNvSpPr>
          <p:nvPr/>
        </p:nvSpPr>
        <p:spPr bwMode="auto">
          <a:xfrm>
            <a:off x="3171375" y="5238606"/>
            <a:ext cx="350128" cy="309162"/>
          </a:xfrm>
          <a:custGeom>
            <a:avLst/>
            <a:gdLst>
              <a:gd name="connsiteX0" fmla="*/ 198438 w 331788"/>
              <a:gd name="connsiteY0" fmla="*/ 207244 h 292969"/>
              <a:gd name="connsiteX1" fmla="*/ 301626 w 331788"/>
              <a:gd name="connsiteY1" fmla="*/ 207244 h 292969"/>
              <a:gd name="connsiteX2" fmla="*/ 301626 w 331788"/>
              <a:gd name="connsiteY2" fmla="*/ 215182 h 292969"/>
              <a:gd name="connsiteX3" fmla="*/ 198438 w 331788"/>
              <a:gd name="connsiteY3" fmla="*/ 215182 h 292969"/>
              <a:gd name="connsiteX4" fmla="*/ 198438 w 331788"/>
              <a:gd name="connsiteY4" fmla="*/ 178669 h 292969"/>
              <a:gd name="connsiteX5" fmla="*/ 301626 w 331788"/>
              <a:gd name="connsiteY5" fmla="*/ 178669 h 292969"/>
              <a:gd name="connsiteX6" fmla="*/ 301626 w 331788"/>
              <a:gd name="connsiteY6" fmla="*/ 185019 h 292969"/>
              <a:gd name="connsiteX7" fmla="*/ 198438 w 331788"/>
              <a:gd name="connsiteY7" fmla="*/ 185019 h 292969"/>
              <a:gd name="connsiteX8" fmla="*/ 50800 w 331788"/>
              <a:gd name="connsiteY8" fmla="*/ 172319 h 292969"/>
              <a:gd name="connsiteX9" fmla="*/ 139700 w 331788"/>
              <a:gd name="connsiteY9" fmla="*/ 199306 h 292969"/>
              <a:gd name="connsiteX10" fmla="*/ 139700 w 331788"/>
              <a:gd name="connsiteY10" fmla="*/ 207244 h 292969"/>
              <a:gd name="connsiteX11" fmla="*/ 50800 w 331788"/>
              <a:gd name="connsiteY11" fmla="*/ 180256 h 292969"/>
              <a:gd name="connsiteX12" fmla="*/ 198438 w 331788"/>
              <a:gd name="connsiteY12" fmla="*/ 148506 h 292969"/>
              <a:gd name="connsiteX13" fmla="*/ 301626 w 331788"/>
              <a:gd name="connsiteY13" fmla="*/ 148506 h 292969"/>
              <a:gd name="connsiteX14" fmla="*/ 301626 w 331788"/>
              <a:gd name="connsiteY14" fmla="*/ 156444 h 292969"/>
              <a:gd name="connsiteX15" fmla="*/ 198438 w 331788"/>
              <a:gd name="connsiteY15" fmla="*/ 156444 h 292969"/>
              <a:gd name="connsiteX16" fmla="*/ 50800 w 331788"/>
              <a:gd name="connsiteY16" fmla="*/ 142156 h 292969"/>
              <a:gd name="connsiteX17" fmla="*/ 139700 w 331788"/>
              <a:gd name="connsiteY17" fmla="*/ 169143 h 292969"/>
              <a:gd name="connsiteX18" fmla="*/ 139700 w 331788"/>
              <a:gd name="connsiteY18" fmla="*/ 177081 h 292969"/>
              <a:gd name="connsiteX19" fmla="*/ 50800 w 331788"/>
              <a:gd name="connsiteY19" fmla="*/ 150093 h 292969"/>
              <a:gd name="connsiteX20" fmla="*/ 196850 w 331788"/>
              <a:gd name="connsiteY20" fmla="*/ 118344 h 292969"/>
              <a:gd name="connsiteX21" fmla="*/ 301625 w 331788"/>
              <a:gd name="connsiteY21" fmla="*/ 118344 h 292969"/>
              <a:gd name="connsiteX22" fmla="*/ 301625 w 331788"/>
              <a:gd name="connsiteY22" fmla="*/ 126282 h 292969"/>
              <a:gd name="connsiteX23" fmla="*/ 196850 w 331788"/>
              <a:gd name="connsiteY23" fmla="*/ 126282 h 292969"/>
              <a:gd name="connsiteX24" fmla="*/ 50800 w 331788"/>
              <a:gd name="connsiteY24" fmla="*/ 113581 h 292969"/>
              <a:gd name="connsiteX25" fmla="*/ 139700 w 331788"/>
              <a:gd name="connsiteY25" fmla="*/ 140568 h 292969"/>
              <a:gd name="connsiteX26" fmla="*/ 139700 w 331788"/>
              <a:gd name="connsiteY26" fmla="*/ 148506 h 292969"/>
              <a:gd name="connsiteX27" fmla="*/ 50800 w 331788"/>
              <a:gd name="connsiteY27" fmla="*/ 121518 h 292969"/>
              <a:gd name="connsiteX28" fmla="*/ 95250 w 331788"/>
              <a:gd name="connsiteY28" fmla="*/ 97706 h 292969"/>
              <a:gd name="connsiteX29" fmla="*/ 139700 w 331788"/>
              <a:gd name="connsiteY29" fmla="*/ 110406 h 292969"/>
              <a:gd name="connsiteX30" fmla="*/ 139700 w 331788"/>
              <a:gd name="connsiteY30" fmla="*/ 118344 h 292969"/>
              <a:gd name="connsiteX31" fmla="*/ 95250 w 331788"/>
              <a:gd name="connsiteY31" fmla="*/ 105643 h 292969"/>
              <a:gd name="connsiteX32" fmla="*/ 196850 w 331788"/>
              <a:gd name="connsiteY32" fmla="*/ 89769 h 292969"/>
              <a:gd name="connsiteX33" fmla="*/ 301625 w 331788"/>
              <a:gd name="connsiteY33" fmla="*/ 89769 h 292969"/>
              <a:gd name="connsiteX34" fmla="*/ 301625 w 331788"/>
              <a:gd name="connsiteY34" fmla="*/ 97707 h 292969"/>
              <a:gd name="connsiteX35" fmla="*/ 196850 w 331788"/>
              <a:gd name="connsiteY35" fmla="*/ 97707 h 292969"/>
              <a:gd name="connsiteX36" fmla="*/ 95250 w 331788"/>
              <a:gd name="connsiteY36" fmla="*/ 67544 h 292969"/>
              <a:gd name="connsiteX37" fmla="*/ 139700 w 331788"/>
              <a:gd name="connsiteY37" fmla="*/ 81831 h 292969"/>
              <a:gd name="connsiteX38" fmla="*/ 139700 w 331788"/>
              <a:gd name="connsiteY38" fmla="*/ 89769 h 292969"/>
              <a:gd name="connsiteX39" fmla="*/ 95250 w 331788"/>
              <a:gd name="connsiteY39" fmla="*/ 75481 h 292969"/>
              <a:gd name="connsiteX40" fmla="*/ 68263 w 331788"/>
              <a:gd name="connsiteY40" fmla="*/ 67544 h 292969"/>
              <a:gd name="connsiteX41" fmla="*/ 61913 w 331788"/>
              <a:gd name="connsiteY41" fmla="*/ 81832 h 292969"/>
              <a:gd name="connsiteX42" fmla="*/ 71438 w 331788"/>
              <a:gd name="connsiteY42" fmla="*/ 85007 h 292969"/>
              <a:gd name="connsiteX43" fmla="*/ 61913 w 331788"/>
              <a:gd name="connsiteY43" fmla="*/ 56431 h 292969"/>
              <a:gd name="connsiteX44" fmla="*/ 71438 w 331788"/>
              <a:gd name="connsiteY44" fmla="*/ 59606 h 292969"/>
              <a:gd name="connsiteX45" fmla="*/ 84138 w 331788"/>
              <a:gd name="connsiteY45" fmla="*/ 104056 h 292969"/>
              <a:gd name="connsiteX46" fmla="*/ 76200 w 331788"/>
              <a:gd name="connsiteY46" fmla="*/ 102468 h 292969"/>
              <a:gd name="connsiteX47" fmla="*/ 74613 w 331788"/>
              <a:gd name="connsiteY47" fmla="*/ 92943 h 292969"/>
              <a:gd name="connsiteX48" fmla="*/ 60325 w 331788"/>
              <a:gd name="connsiteY48" fmla="*/ 89768 h 292969"/>
              <a:gd name="connsiteX49" fmla="*/ 58737 w 331788"/>
              <a:gd name="connsiteY49" fmla="*/ 96118 h 292969"/>
              <a:gd name="connsiteX50" fmla="*/ 53975 w 331788"/>
              <a:gd name="connsiteY50" fmla="*/ 96118 h 292969"/>
              <a:gd name="connsiteX51" fmla="*/ 50800 w 331788"/>
              <a:gd name="connsiteY51" fmla="*/ 94531 h 292969"/>
              <a:gd name="connsiteX52" fmla="*/ 171450 w 331788"/>
              <a:gd name="connsiteY52" fmla="*/ 54844 h 292969"/>
              <a:gd name="connsiteX53" fmla="*/ 171450 w 331788"/>
              <a:gd name="connsiteY53" fmla="*/ 248519 h 292969"/>
              <a:gd name="connsiteX54" fmla="*/ 320675 w 331788"/>
              <a:gd name="connsiteY54" fmla="*/ 248519 h 292969"/>
              <a:gd name="connsiteX55" fmla="*/ 320675 w 331788"/>
              <a:gd name="connsiteY55" fmla="*/ 54844 h 292969"/>
              <a:gd name="connsiteX56" fmla="*/ 215900 w 331788"/>
              <a:gd name="connsiteY56" fmla="*/ 54844 h 292969"/>
              <a:gd name="connsiteX57" fmla="*/ 215900 w 331788"/>
              <a:gd name="connsiteY57" fmla="*/ 75481 h 292969"/>
              <a:gd name="connsiteX58" fmla="*/ 206375 w 331788"/>
              <a:gd name="connsiteY58" fmla="*/ 67544 h 292969"/>
              <a:gd name="connsiteX59" fmla="*/ 195262 w 331788"/>
              <a:gd name="connsiteY59" fmla="*/ 75481 h 292969"/>
              <a:gd name="connsiteX60" fmla="*/ 195262 w 331788"/>
              <a:gd name="connsiteY60" fmla="*/ 54844 h 292969"/>
              <a:gd name="connsiteX61" fmla="*/ 33338 w 331788"/>
              <a:gd name="connsiteY61" fmla="*/ 13569 h 292969"/>
              <a:gd name="connsiteX62" fmla="*/ 33338 w 331788"/>
              <a:gd name="connsiteY62" fmla="*/ 42144 h 292969"/>
              <a:gd name="connsiteX63" fmla="*/ 33338 w 331788"/>
              <a:gd name="connsiteY63" fmla="*/ 207244 h 292969"/>
              <a:gd name="connsiteX64" fmla="*/ 160338 w 331788"/>
              <a:gd name="connsiteY64" fmla="*/ 245344 h 292969"/>
              <a:gd name="connsiteX65" fmla="*/ 160338 w 331788"/>
              <a:gd name="connsiteY65" fmla="*/ 53256 h 292969"/>
              <a:gd name="connsiteX66" fmla="*/ 146050 w 331788"/>
              <a:gd name="connsiteY66" fmla="*/ 48494 h 292969"/>
              <a:gd name="connsiteX67" fmla="*/ 128588 w 331788"/>
              <a:gd name="connsiteY67" fmla="*/ 42144 h 292969"/>
              <a:gd name="connsiteX68" fmla="*/ 23329 w 331788"/>
              <a:gd name="connsiteY68" fmla="*/ 575 h 292969"/>
              <a:gd name="connsiteX69" fmla="*/ 28513 w 331788"/>
              <a:gd name="connsiteY69" fmla="*/ 575 h 292969"/>
              <a:gd name="connsiteX70" fmla="*/ 167190 w 331788"/>
              <a:gd name="connsiteY70" fmla="*/ 41975 h 292969"/>
              <a:gd name="connsiteX71" fmla="*/ 326604 w 331788"/>
              <a:gd name="connsiteY71" fmla="*/ 41975 h 292969"/>
              <a:gd name="connsiteX72" fmla="*/ 331788 w 331788"/>
              <a:gd name="connsiteY72" fmla="*/ 48444 h 292969"/>
              <a:gd name="connsiteX73" fmla="*/ 331788 w 331788"/>
              <a:gd name="connsiteY73" fmla="*/ 252862 h 292969"/>
              <a:gd name="connsiteX74" fmla="*/ 326604 w 331788"/>
              <a:gd name="connsiteY74" fmla="*/ 258037 h 292969"/>
              <a:gd name="connsiteX75" fmla="*/ 206072 w 331788"/>
              <a:gd name="connsiteY75" fmla="*/ 258037 h 292969"/>
              <a:gd name="connsiteX76" fmla="*/ 206072 w 331788"/>
              <a:gd name="connsiteY76" fmla="*/ 281325 h 292969"/>
              <a:gd name="connsiteX77" fmla="*/ 228104 w 331788"/>
              <a:gd name="connsiteY77" fmla="*/ 281325 h 292969"/>
              <a:gd name="connsiteX78" fmla="*/ 228104 w 331788"/>
              <a:gd name="connsiteY78" fmla="*/ 292969 h 292969"/>
              <a:gd name="connsiteX79" fmla="*/ 103684 w 331788"/>
              <a:gd name="connsiteY79" fmla="*/ 292969 h 292969"/>
              <a:gd name="connsiteX80" fmla="*/ 103684 w 331788"/>
              <a:gd name="connsiteY80" fmla="*/ 281325 h 292969"/>
              <a:gd name="connsiteX81" fmla="*/ 125716 w 331788"/>
              <a:gd name="connsiteY81" fmla="*/ 281325 h 292969"/>
              <a:gd name="connsiteX82" fmla="*/ 125716 w 331788"/>
              <a:gd name="connsiteY82" fmla="*/ 258037 h 292969"/>
              <a:gd name="connsiteX83" fmla="*/ 5184 w 331788"/>
              <a:gd name="connsiteY83" fmla="*/ 258037 h 292969"/>
              <a:gd name="connsiteX84" fmla="*/ 0 w 331788"/>
              <a:gd name="connsiteY84" fmla="*/ 252862 h 292969"/>
              <a:gd name="connsiteX85" fmla="*/ 0 w 331788"/>
              <a:gd name="connsiteY85" fmla="*/ 48444 h 292969"/>
              <a:gd name="connsiteX86" fmla="*/ 5184 w 331788"/>
              <a:gd name="connsiteY86" fmla="*/ 41975 h 292969"/>
              <a:gd name="connsiteX87" fmla="*/ 20737 w 331788"/>
              <a:gd name="connsiteY87" fmla="*/ 41975 h 292969"/>
              <a:gd name="connsiteX88" fmla="*/ 20737 w 331788"/>
              <a:gd name="connsiteY88" fmla="*/ 5750 h 292969"/>
              <a:gd name="connsiteX89" fmla="*/ 23329 w 331788"/>
              <a:gd name="connsiteY89" fmla="*/ 575 h 29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31788" h="292969">
                <a:moveTo>
                  <a:pt x="198438" y="207244"/>
                </a:moveTo>
                <a:lnTo>
                  <a:pt x="301626" y="207244"/>
                </a:lnTo>
                <a:lnTo>
                  <a:pt x="301626" y="215182"/>
                </a:lnTo>
                <a:lnTo>
                  <a:pt x="198438" y="215182"/>
                </a:lnTo>
                <a:close/>
                <a:moveTo>
                  <a:pt x="198438" y="178669"/>
                </a:moveTo>
                <a:lnTo>
                  <a:pt x="301626" y="178669"/>
                </a:lnTo>
                <a:lnTo>
                  <a:pt x="301626" y="185019"/>
                </a:lnTo>
                <a:lnTo>
                  <a:pt x="198438" y="185019"/>
                </a:lnTo>
                <a:close/>
                <a:moveTo>
                  <a:pt x="50800" y="172319"/>
                </a:moveTo>
                <a:lnTo>
                  <a:pt x="139700" y="199306"/>
                </a:lnTo>
                <a:lnTo>
                  <a:pt x="139700" y="207244"/>
                </a:lnTo>
                <a:lnTo>
                  <a:pt x="50800" y="180256"/>
                </a:lnTo>
                <a:close/>
                <a:moveTo>
                  <a:pt x="198438" y="148506"/>
                </a:moveTo>
                <a:lnTo>
                  <a:pt x="301626" y="148506"/>
                </a:lnTo>
                <a:lnTo>
                  <a:pt x="301626" y="156444"/>
                </a:lnTo>
                <a:lnTo>
                  <a:pt x="198438" y="156444"/>
                </a:lnTo>
                <a:close/>
                <a:moveTo>
                  <a:pt x="50800" y="142156"/>
                </a:moveTo>
                <a:lnTo>
                  <a:pt x="139700" y="169143"/>
                </a:lnTo>
                <a:lnTo>
                  <a:pt x="139700" y="177081"/>
                </a:lnTo>
                <a:lnTo>
                  <a:pt x="50800" y="150093"/>
                </a:lnTo>
                <a:close/>
                <a:moveTo>
                  <a:pt x="196850" y="118344"/>
                </a:moveTo>
                <a:lnTo>
                  <a:pt x="301625" y="118344"/>
                </a:lnTo>
                <a:lnTo>
                  <a:pt x="301625" y="126282"/>
                </a:lnTo>
                <a:lnTo>
                  <a:pt x="196850" y="126282"/>
                </a:lnTo>
                <a:close/>
                <a:moveTo>
                  <a:pt x="50800" y="113581"/>
                </a:moveTo>
                <a:lnTo>
                  <a:pt x="139700" y="140568"/>
                </a:lnTo>
                <a:lnTo>
                  <a:pt x="139700" y="148506"/>
                </a:lnTo>
                <a:lnTo>
                  <a:pt x="50800" y="121518"/>
                </a:lnTo>
                <a:close/>
                <a:moveTo>
                  <a:pt x="95250" y="97706"/>
                </a:moveTo>
                <a:lnTo>
                  <a:pt x="139700" y="110406"/>
                </a:lnTo>
                <a:lnTo>
                  <a:pt x="139700" y="118344"/>
                </a:lnTo>
                <a:lnTo>
                  <a:pt x="95250" y="105643"/>
                </a:lnTo>
                <a:close/>
                <a:moveTo>
                  <a:pt x="196850" y="89769"/>
                </a:moveTo>
                <a:lnTo>
                  <a:pt x="301625" y="89769"/>
                </a:lnTo>
                <a:lnTo>
                  <a:pt x="301625" y="97707"/>
                </a:lnTo>
                <a:lnTo>
                  <a:pt x="196850" y="97707"/>
                </a:lnTo>
                <a:close/>
                <a:moveTo>
                  <a:pt x="95250" y="67544"/>
                </a:moveTo>
                <a:lnTo>
                  <a:pt x="139700" y="81831"/>
                </a:lnTo>
                <a:lnTo>
                  <a:pt x="139700" y="89769"/>
                </a:lnTo>
                <a:lnTo>
                  <a:pt x="95250" y="75481"/>
                </a:lnTo>
                <a:close/>
                <a:moveTo>
                  <a:pt x="68263" y="67544"/>
                </a:moveTo>
                <a:lnTo>
                  <a:pt x="61913" y="81832"/>
                </a:lnTo>
                <a:lnTo>
                  <a:pt x="71438" y="85007"/>
                </a:lnTo>
                <a:close/>
                <a:moveTo>
                  <a:pt x="61913" y="56431"/>
                </a:moveTo>
                <a:lnTo>
                  <a:pt x="71438" y="59606"/>
                </a:lnTo>
                <a:lnTo>
                  <a:pt x="84138" y="104056"/>
                </a:lnTo>
                <a:lnTo>
                  <a:pt x="76200" y="102468"/>
                </a:lnTo>
                <a:lnTo>
                  <a:pt x="74613" y="92943"/>
                </a:lnTo>
                <a:lnTo>
                  <a:pt x="60325" y="89768"/>
                </a:lnTo>
                <a:lnTo>
                  <a:pt x="58737" y="96118"/>
                </a:lnTo>
                <a:lnTo>
                  <a:pt x="53975" y="96118"/>
                </a:lnTo>
                <a:lnTo>
                  <a:pt x="50800" y="94531"/>
                </a:lnTo>
                <a:close/>
                <a:moveTo>
                  <a:pt x="171450" y="54844"/>
                </a:moveTo>
                <a:lnTo>
                  <a:pt x="171450" y="248519"/>
                </a:lnTo>
                <a:lnTo>
                  <a:pt x="320675" y="248519"/>
                </a:lnTo>
                <a:lnTo>
                  <a:pt x="320675" y="54844"/>
                </a:lnTo>
                <a:lnTo>
                  <a:pt x="215900" y="54844"/>
                </a:lnTo>
                <a:lnTo>
                  <a:pt x="215900" y="75481"/>
                </a:lnTo>
                <a:lnTo>
                  <a:pt x="206375" y="67544"/>
                </a:lnTo>
                <a:lnTo>
                  <a:pt x="195262" y="75481"/>
                </a:lnTo>
                <a:lnTo>
                  <a:pt x="195262" y="54844"/>
                </a:lnTo>
                <a:close/>
                <a:moveTo>
                  <a:pt x="33338" y="13569"/>
                </a:moveTo>
                <a:lnTo>
                  <a:pt x="33338" y="42144"/>
                </a:lnTo>
                <a:lnTo>
                  <a:pt x="33338" y="207244"/>
                </a:lnTo>
                <a:lnTo>
                  <a:pt x="160338" y="245344"/>
                </a:lnTo>
                <a:lnTo>
                  <a:pt x="160338" y="53256"/>
                </a:lnTo>
                <a:lnTo>
                  <a:pt x="146050" y="48494"/>
                </a:lnTo>
                <a:lnTo>
                  <a:pt x="128588" y="42144"/>
                </a:lnTo>
                <a:close/>
                <a:moveTo>
                  <a:pt x="23329" y="575"/>
                </a:moveTo>
                <a:cubicBezTo>
                  <a:pt x="24625" y="575"/>
                  <a:pt x="27217" y="-719"/>
                  <a:pt x="28513" y="575"/>
                </a:cubicBezTo>
                <a:cubicBezTo>
                  <a:pt x="28513" y="575"/>
                  <a:pt x="28513" y="575"/>
                  <a:pt x="167190" y="41975"/>
                </a:cubicBezTo>
                <a:cubicBezTo>
                  <a:pt x="167190" y="41975"/>
                  <a:pt x="167190" y="41975"/>
                  <a:pt x="326604" y="41975"/>
                </a:cubicBezTo>
                <a:cubicBezTo>
                  <a:pt x="329196" y="41975"/>
                  <a:pt x="331788" y="44563"/>
                  <a:pt x="331788" y="48444"/>
                </a:cubicBezTo>
                <a:cubicBezTo>
                  <a:pt x="331788" y="48444"/>
                  <a:pt x="331788" y="48444"/>
                  <a:pt x="331788" y="252862"/>
                </a:cubicBezTo>
                <a:cubicBezTo>
                  <a:pt x="331788" y="255450"/>
                  <a:pt x="329196" y="258037"/>
                  <a:pt x="326604" y="258037"/>
                </a:cubicBezTo>
                <a:cubicBezTo>
                  <a:pt x="326604" y="258037"/>
                  <a:pt x="326604" y="258037"/>
                  <a:pt x="206072" y="258037"/>
                </a:cubicBezTo>
                <a:cubicBezTo>
                  <a:pt x="206072" y="258037"/>
                  <a:pt x="206072" y="258037"/>
                  <a:pt x="206072" y="281325"/>
                </a:cubicBezTo>
                <a:cubicBezTo>
                  <a:pt x="206072" y="281325"/>
                  <a:pt x="206072" y="281325"/>
                  <a:pt x="228104" y="281325"/>
                </a:cubicBezTo>
                <a:cubicBezTo>
                  <a:pt x="228104" y="281325"/>
                  <a:pt x="228104" y="281325"/>
                  <a:pt x="228104" y="292969"/>
                </a:cubicBezTo>
                <a:cubicBezTo>
                  <a:pt x="228104" y="292969"/>
                  <a:pt x="228104" y="292969"/>
                  <a:pt x="103684" y="292969"/>
                </a:cubicBezTo>
                <a:cubicBezTo>
                  <a:pt x="103684" y="292969"/>
                  <a:pt x="103684" y="292969"/>
                  <a:pt x="103684" y="281325"/>
                </a:cubicBezTo>
                <a:cubicBezTo>
                  <a:pt x="103684" y="281325"/>
                  <a:pt x="103684" y="281325"/>
                  <a:pt x="125716" y="281325"/>
                </a:cubicBezTo>
                <a:cubicBezTo>
                  <a:pt x="125716" y="281325"/>
                  <a:pt x="125716" y="281325"/>
                  <a:pt x="125716" y="258037"/>
                </a:cubicBezTo>
                <a:cubicBezTo>
                  <a:pt x="125716" y="258037"/>
                  <a:pt x="125716" y="258037"/>
                  <a:pt x="5184" y="258037"/>
                </a:cubicBezTo>
                <a:cubicBezTo>
                  <a:pt x="2592" y="258037"/>
                  <a:pt x="0" y="255450"/>
                  <a:pt x="0" y="252862"/>
                </a:cubicBezTo>
                <a:cubicBezTo>
                  <a:pt x="0" y="252862"/>
                  <a:pt x="0" y="252862"/>
                  <a:pt x="0" y="48444"/>
                </a:cubicBezTo>
                <a:cubicBezTo>
                  <a:pt x="0" y="44563"/>
                  <a:pt x="2592" y="41975"/>
                  <a:pt x="5184" y="41975"/>
                </a:cubicBezTo>
                <a:cubicBezTo>
                  <a:pt x="5184" y="41975"/>
                  <a:pt x="5184" y="41975"/>
                  <a:pt x="20737" y="41975"/>
                </a:cubicBezTo>
                <a:cubicBezTo>
                  <a:pt x="20737" y="41975"/>
                  <a:pt x="20737" y="41975"/>
                  <a:pt x="20737" y="5750"/>
                </a:cubicBezTo>
                <a:cubicBezTo>
                  <a:pt x="20737" y="4456"/>
                  <a:pt x="22033" y="1868"/>
                  <a:pt x="23329" y="575"/>
                </a:cubicBezTo>
                <a:close/>
              </a:path>
            </a:pathLst>
          </a:custGeom>
          <a:blipFill>
            <a:blip r:embed="rId6" cstate="screen">
              <a:extLst>
                <a:ext uri="{28A0092B-C50C-407E-A947-70E740481C1C}">
                  <a14:useLocalDpi xmlns:a14="http://schemas.microsoft.com/office/drawing/2010/main"/>
                </a:ext>
              </a:extLst>
            </a:blip>
            <a:stretch>
              <a:fillRect/>
            </a:stretch>
          </a:blipFill>
          <a:ln>
            <a:noFill/>
          </a:ln>
        </p:spPr>
        <p:txBody>
          <a:bodyPr/>
          <a:lstStyle/>
          <a:p>
            <a:endParaRPr lang="zh-CN" altLang="en-US"/>
          </a:p>
        </p:txBody>
      </p:sp>
      <p:sp>
        <p:nvSpPr>
          <p:cNvPr id="13" name="文本框 12"/>
          <p:cNvSpPr txBox="1"/>
          <p:nvPr/>
        </p:nvSpPr>
        <p:spPr>
          <a:xfrm>
            <a:off x="3658141" y="5218124"/>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404F64"/>
                </a:solidFill>
                <a:latin typeface="幼圆" panose="02010509060101010101" pitchFamily="49" charset="-122"/>
                <a:ea typeface="幼圆" panose="02010509060101010101" pitchFamily="49" charset="-122"/>
              </a:rPr>
              <a:t>信息</a:t>
            </a: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存储管理</a:t>
            </a:r>
          </a:p>
        </p:txBody>
      </p:sp>
      <p:sp>
        <p:nvSpPr>
          <p:cNvPr id="23" name="student-graduation-cap-shape_52041"/>
          <p:cNvSpPr>
            <a:spLocks noChangeAspect="1"/>
          </p:cNvSpPr>
          <p:nvPr/>
        </p:nvSpPr>
        <p:spPr bwMode="auto">
          <a:xfrm>
            <a:off x="6695591" y="4566372"/>
            <a:ext cx="247246" cy="350126"/>
          </a:xfrm>
          <a:custGeom>
            <a:avLst/>
            <a:gdLst>
              <a:gd name="connsiteX0" fmla="*/ 152400 w 236538"/>
              <a:gd name="connsiteY0" fmla="*/ 247650 h 334963"/>
              <a:gd name="connsiteX1" fmla="*/ 152400 w 236538"/>
              <a:gd name="connsiteY1" fmla="*/ 261938 h 334963"/>
              <a:gd name="connsiteX2" fmla="*/ 185738 w 236538"/>
              <a:gd name="connsiteY2" fmla="*/ 261938 h 334963"/>
              <a:gd name="connsiteX3" fmla="*/ 185738 w 236538"/>
              <a:gd name="connsiteY3" fmla="*/ 247650 h 334963"/>
              <a:gd name="connsiteX4" fmla="*/ 60449 w 236538"/>
              <a:gd name="connsiteY4" fmla="*/ 157163 h 334963"/>
              <a:gd name="connsiteX5" fmla="*/ 102500 w 236538"/>
              <a:gd name="connsiteY5" fmla="*/ 233551 h 334963"/>
              <a:gd name="connsiteX6" fmla="*/ 106442 w 236538"/>
              <a:gd name="connsiteY6" fmla="*/ 219063 h 334963"/>
              <a:gd name="connsiteX7" fmla="*/ 99872 w 236538"/>
              <a:gd name="connsiteY7" fmla="*/ 205893 h 334963"/>
              <a:gd name="connsiteX8" fmla="*/ 118269 w 236538"/>
              <a:gd name="connsiteY8" fmla="*/ 187455 h 334963"/>
              <a:gd name="connsiteX9" fmla="*/ 136666 w 236538"/>
              <a:gd name="connsiteY9" fmla="*/ 205893 h 334963"/>
              <a:gd name="connsiteX10" fmla="*/ 130096 w 236538"/>
              <a:gd name="connsiteY10" fmla="*/ 219063 h 334963"/>
              <a:gd name="connsiteX11" fmla="*/ 134038 w 236538"/>
              <a:gd name="connsiteY11" fmla="*/ 233551 h 334963"/>
              <a:gd name="connsiteX12" fmla="*/ 176089 w 236538"/>
              <a:gd name="connsiteY12" fmla="*/ 157163 h 334963"/>
              <a:gd name="connsiteX13" fmla="*/ 236538 w 236538"/>
              <a:gd name="connsiteY13" fmla="*/ 286233 h 334963"/>
              <a:gd name="connsiteX14" fmla="*/ 215512 w 236538"/>
              <a:gd name="connsiteY14" fmla="*/ 311257 h 334963"/>
              <a:gd name="connsiteX15" fmla="*/ 193173 w 236538"/>
              <a:gd name="connsiteY15" fmla="*/ 312574 h 334963"/>
              <a:gd name="connsiteX16" fmla="*/ 118269 w 236538"/>
              <a:gd name="connsiteY16" fmla="*/ 334963 h 334963"/>
              <a:gd name="connsiteX17" fmla="*/ 43365 w 236538"/>
              <a:gd name="connsiteY17" fmla="*/ 312574 h 334963"/>
              <a:gd name="connsiteX18" fmla="*/ 21026 w 236538"/>
              <a:gd name="connsiteY18" fmla="*/ 311257 h 334963"/>
              <a:gd name="connsiteX19" fmla="*/ 0 w 236538"/>
              <a:gd name="connsiteY19" fmla="*/ 286233 h 334963"/>
              <a:gd name="connsiteX20" fmla="*/ 60449 w 236538"/>
              <a:gd name="connsiteY20" fmla="*/ 157163 h 334963"/>
              <a:gd name="connsiteX21" fmla="*/ 138465 w 236538"/>
              <a:gd name="connsiteY21" fmla="*/ 84138 h 334963"/>
              <a:gd name="connsiteX22" fmla="*/ 128587 w 236538"/>
              <a:gd name="connsiteY22" fmla="*/ 93663 h 334963"/>
              <a:gd name="connsiteX23" fmla="*/ 138465 w 236538"/>
              <a:gd name="connsiteY23" fmla="*/ 103188 h 334963"/>
              <a:gd name="connsiteX24" fmla="*/ 142169 w 236538"/>
              <a:gd name="connsiteY24" fmla="*/ 103188 h 334963"/>
              <a:gd name="connsiteX25" fmla="*/ 150812 w 236538"/>
              <a:gd name="connsiteY25" fmla="*/ 93663 h 334963"/>
              <a:gd name="connsiteX26" fmla="*/ 142169 w 236538"/>
              <a:gd name="connsiteY26" fmla="*/ 84138 h 334963"/>
              <a:gd name="connsiteX27" fmla="*/ 138465 w 236538"/>
              <a:gd name="connsiteY27" fmla="*/ 84138 h 334963"/>
              <a:gd name="connsiteX28" fmla="*/ 102923 w 236538"/>
              <a:gd name="connsiteY28" fmla="*/ 84138 h 334963"/>
              <a:gd name="connsiteX29" fmla="*/ 85725 w 236538"/>
              <a:gd name="connsiteY29" fmla="*/ 92302 h 334963"/>
              <a:gd name="connsiteX30" fmla="*/ 85725 w 236538"/>
              <a:gd name="connsiteY30" fmla="*/ 93663 h 334963"/>
              <a:gd name="connsiteX31" fmla="*/ 94986 w 236538"/>
              <a:gd name="connsiteY31" fmla="*/ 103188 h 334963"/>
              <a:gd name="connsiteX32" fmla="*/ 98954 w 236538"/>
              <a:gd name="connsiteY32" fmla="*/ 103188 h 334963"/>
              <a:gd name="connsiteX33" fmla="*/ 109538 w 236538"/>
              <a:gd name="connsiteY33" fmla="*/ 93663 h 334963"/>
              <a:gd name="connsiteX34" fmla="*/ 102923 w 236538"/>
              <a:gd name="connsiteY34" fmla="*/ 84138 h 334963"/>
              <a:gd name="connsiteX35" fmla="*/ 131662 w 236538"/>
              <a:gd name="connsiteY35" fmla="*/ 58738 h 334963"/>
              <a:gd name="connsiteX36" fmla="*/ 109115 w 236538"/>
              <a:gd name="connsiteY36" fmla="*/ 80019 h 334963"/>
              <a:gd name="connsiteX37" fmla="*/ 111768 w 236538"/>
              <a:gd name="connsiteY37" fmla="*/ 84009 h 334963"/>
              <a:gd name="connsiteX38" fmla="*/ 125031 w 236538"/>
              <a:gd name="connsiteY38" fmla="*/ 84009 h 334963"/>
              <a:gd name="connsiteX39" fmla="*/ 138293 w 236538"/>
              <a:gd name="connsiteY39" fmla="*/ 76029 h 334963"/>
              <a:gd name="connsiteX40" fmla="*/ 142272 w 236538"/>
              <a:gd name="connsiteY40" fmla="*/ 76029 h 334963"/>
              <a:gd name="connsiteX41" fmla="*/ 158187 w 236538"/>
              <a:gd name="connsiteY41" fmla="*/ 93320 h 334963"/>
              <a:gd name="connsiteX42" fmla="*/ 142272 w 236538"/>
              <a:gd name="connsiteY42" fmla="*/ 109280 h 334963"/>
              <a:gd name="connsiteX43" fmla="*/ 138293 w 236538"/>
              <a:gd name="connsiteY43" fmla="*/ 109280 h 334963"/>
              <a:gd name="connsiteX44" fmla="*/ 121052 w 236538"/>
              <a:gd name="connsiteY44" fmla="*/ 93320 h 334963"/>
              <a:gd name="connsiteX45" fmla="*/ 121052 w 236538"/>
              <a:gd name="connsiteY45" fmla="*/ 90659 h 334963"/>
              <a:gd name="connsiteX46" fmla="*/ 115747 w 236538"/>
              <a:gd name="connsiteY46" fmla="*/ 90659 h 334963"/>
              <a:gd name="connsiteX47" fmla="*/ 115747 w 236538"/>
              <a:gd name="connsiteY47" fmla="*/ 93320 h 334963"/>
              <a:gd name="connsiteX48" fmla="*/ 98505 w 236538"/>
              <a:gd name="connsiteY48" fmla="*/ 109280 h 334963"/>
              <a:gd name="connsiteX49" fmla="*/ 94527 w 236538"/>
              <a:gd name="connsiteY49" fmla="*/ 109280 h 334963"/>
              <a:gd name="connsiteX50" fmla="*/ 78611 w 236538"/>
              <a:gd name="connsiteY50" fmla="*/ 94650 h 334963"/>
              <a:gd name="connsiteX51" fmla="*/ 66675 w 236538"/>
              <a:gd name="connsiteY51" fmla="*/ 95980 h 334963"/>
              <a:gd name="connsiteX52" fmla="*/ 118399 w 236538"/>
              <a:gd name="connsiteY52" fmla="*/ 157163 h 334963"/>
              <a:gd name="connsiteX53" fmla="*/ 171450 w 236538"/>
              <a:gd name="connsiteY53" fmla="*/ 86669 h 334963"/>
              <a:gd name="connsiteX54" fmla="*/ 131662 w 236538"/>
              <a:gd name="connsiteY54" fmla="*/ 58738 h 334963"/>
              <a:gd name="connsiteX55" fmla="*/ 118268 w 236538"/>
              <a:gd name="connsiteY55" fmla="*/ 0 h 334963"/>
              <a:gd name="connsiteX56" fmla="*/ 189280 w 236538"/>
              <a:gd name="connsiteY56" fmla="*/ 71011 h 334963"/>
              <a:gd name="connsiteX57" fmla="*/ 202430 w 236538"/>
              <a:gd name="connsiteY57" fmla="*/ 97311 h 334963"/>
              <a:gd name="connsiteX58" fmla="*/ 181390 w 236538"/>
              <a:gd name="connsiteY58" fmla="*/ 124927 h 334963"/>
              <a:gd name="connsiteX59" fmla="*/ 118268 w 236538"/>
              <a:gd name="connsiteY59" fmla="*/ 176213 h 334963"/>
              <a:gd name="connsiteX60" fmla="*/ 55147 w 236538"/>
              <a:gd name="connsiteY60" fmla="*/ 124927 h 334963"/>
              <a:gd name="connsiteX61" fmla="*/ 34107 w 236538"/>
              <a:gd name="connsiteY61" fmla="*/ 97311 h 334963"/>
              <a:gd name="connsiteX62" fmla="*/ 47257 w 236538"/>
              <a:gd name="connsiteY62" fmla="*/ 71011 h 334963"/>
              <a:gd name="connsiteX63" fmla="*/ 118268 w 236538"/>
              <a:gd name="connsiteY63"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6538" h="334963">
                <a:moveTo>
                  <a:pt x="152400" y="247650"/>
                </a:moveTo>
                <a:lnTo>
                  <a:pt x="152400" y="261938"/>
                </a:lnTo>
                <a:lnTo>
                  <a:pt x="185738" y="261938"/>
                </a:lnTo>
                <a:lnTo>
                  <a:pt x="185738" y="247650"/>
                </a:lnTo>
                <a:close/>
                <a:moveTo>
                  <a:pt x="60449" y="157163"/>
                </a:moveTo>
                <a:cubicBezTo>
                  <a:pt x="60449" y="157163"/>
                  <a:pt x="60449" y="157163"/>
                  <a:pt x="102500" y="233551"/>
                </a:cubicBezTo>
                <a:cubicBezTo>
                  <a:pt x="102500" y="233551"/>
                  <a:pt x="102500" y="233551"/>
                  <a:pt x="106442" y="219063"/>
                </a:cubicBezTo>
                <a:cubicBezTo>
                  <a:pt x="102500" y="216429"/>
                  <a:pt x="99872" y="211161"/>
                  <a:pt x="99872" y="205893"/>
                </a:cubicBezTo>
                <a:cubicBezTo>
                  <a:pt x="99872" y="195357"/>
                  <a:pt x="107756" y="187455"/>
                  <a:pt x="118269" y="187455"/>
                </a:cubicBezTo>
                <a:cubicBezTo>
                  <a:pt x="127468" y="187455"/>
                  <a:pt x="136666" y="195357"/>
                  <a:pt x="136666" y="205893"/>
                </a:cubicBezTo>
                <a:cubicBezTo>
                  <a:pt x="136666" y="211161"/>
                  <a:pt x="134038" y="216429"/>
                  <a:pt x="130096" y="219063"/>
                </a:cubicBezTo>
                <a:cubicBezTo>
                  <a:pt x="130096" y="219063"/>
                  <a:pt x="130096" y="219063"/>
                  <a:pt x="134038" y="233551"/>
                </a:cubicBezTo>
                <a:cubicBezTo>
                  <a:pt x="134038" y="233551"/>
                  <a:pt x="134038" y="233551"/>
                  <a:pt x="176089" y="157163"/>
                </a:cubicBezTo>
                <a:cubicBezTo>
                  <a:pt x="203686" y="172967"/>
                  <a:pt x="232596" y="211161"/>
                  <a:pt x="236538" y="286233"/>
                </a:cubicBezTo>
                <a:cubicBezTo>
                  <a:pt x="236538" y="299403"/>
                  <a:pt x="227339" y="311257"/>
                  <a:pt x="215512" y="311257"/>
                </a:cubicBezTo>
                <a:cubicBezTo>
                  <a:pt x="215512" y="311257"/>
                  <a:pt x="193173" y="312574"/>
                  <a:pt x="193173" y="312574"/>
                </a:cubicBezTo>
                <a:cubicBezTo>
                  <a:pt x="180032" y="328378"/>
                  <a:pt x="152436" y="334963"/>
                  <a:pt x="118269" y="334963"/>
                </a:cubicBezTo>
                <a:cubicBezTo>
                  <a:pt x="86731" y="334963"/>
                  <a:pt x="57820" y="328378"/>
                  <a:pt x="43365" y="312574"/>
                </a:cubicBezTo>
                <a:cubicBezTo>
                  <a:pt x="43365" y="312574"/>
                  <a:pt x="21026" y="311257"/>
                  <a:pt x="21026" y="311257"/>
                </a:cubicBezTo>
                <a:cubicBezTo>
                  <a:pt x="9199" y="311257"/>
                  <a:pt x="0" y="299403"/>
                  <a:pt x="0" y="286233"/>
                </a:cubicBezTo>
                <a:cubicBezTo>
                  <a:pt x="3942" y="209844"/>
                  <a:pt x="32852" y="172967"/>
                  <a:pt x="60449" y="157163"/>
                </a:cubicBezTo>
                <a:close/>
                <a:moveTo>
                  <a:pt x="138465" y="84138"/>
                </a:moveTo>
                <a:cubicBezTo>
                  <a:pt x="133526" y="84138"/>
                  <a:pt x="128587" y="88220"/>
                  <a:pt x="128587" y="93663"/>
                </a:cubicBezTo>
                <a:cubicBezTo>
                  <a:pt x="128587" y="99106"/>
                  <a:pt x="133526" y="103188"/>
                  <a:pt x="138465" y="103188"/>
                </a:cubicBezTo>
                <a:cubicBezTo>
                  <a:pt x="138465" y="103188"/>
                  <a:pt x="138465" y="103188"/>
                  <a:pt x="142169" y="103188"/>
                </a:cubicBezTo>
                <a:cubicBezTo>
                  <a:pt x="147108" y="103188"/>
                  <a:pt x="150812" y="99106"/>
                  <a:pt x="150812" y="93663"/>
                </a:cubicBezTo>
                <a:cubicBezTo>
                  <a:pt x="150812" y="88220"/>
                  <a:pt x="147108" y="84138"/>
                  <a:pt x="142169" y="84138"/>
                </a:cubicBezTo>
                <a:cubicBezTo>
                  <a:pt x="142169" y="84138"/>
                  <a:pt x="142169" y="84138"/>
                  <a:pt x="138465" y="84138"/>
                </a:cubicBezTo>
                <a:close/>
                <a:moveTo>
                  <a:pt x="102923" y="84138"/>
                </a:moveTo>
                <a:cubicBezTo>
                  <a:pt x="97631" y="88220"/>
                  <a:pt x="92340" y="90941"/>
                  <a:pt x="85725" y="92302"/>
                </a:cubicBezTo>
                <a:cubicBezTo>
                  <a:pt x="85725" y="93663"/>
                  <a:pt x="85725" y="93663"/>
                  <a:pt x="85725" y="93663"/>
                </a:cubicBezTo>
                <a:cubicBezTo>
                  <a:pt x="85725" y="99106"/>
                  <a:pt x="89694" y="103188"/>
                  <a:pt x="94986" y="103188"/>
                </a:cubicBezTo>
                <a:cubicBezTo>
                  <a:pt x="94986" y="103188"/>
                  <a:pt x="94986" y="103188"/>
                  <a:pt x="98954" y="103188"/>
                </a:cubicBezTo>
                <a:cubicBezTo>
                  <a:pt x="104246" y="103188"/>
                  <a:pt x="109538" y="99106"/>
                  <a:pt x="109538" y="93663"/>
                </a:cubicBezTo>
                <a:cubicBezTo>
                  <a:pt x="109538" y="89581"/>
                  <a:pt x="106892" y="85498"/>
                  <a:pt x="102923" y="84138"/>
                </a:cubicBezTo>
                <a:close/>
                <a:moveTo>
                  <a:pt x="131662" y="58738"/>
                </a:moveTo>
                <a:cubicBezTo>
                  <a:pt x="129009" y="61398"/>
                  <a:pt x="122378" y="72038"/>
                  <a:pt x="109115" y="80019"/>
                </a:cubicBezTo>
                <a:cubicBezTo>
                  <a:pt x="110442" y="81349"/>
                  <a:pt x="111768" y="82679"/>
                  <a:pt x="111768" y="84009"/>
                </a:cubicBezTo>
                <a:cubicBezTo>
                  <a:pt x="111768" y="84009"/>
                  <a:pt x="111768" y="84009"/>
                  <a:pt x="125031" y="84009"/>
                </a:cubicBezTo>
                <a:cubicBezTo>
                  <a:pt x="127683" y="80019"/>
                  <a:pt x="131662" y="76029"/>
                  <a:pt x="138293" y="76029"/>
                </a:cubicBezTo>
                <a:cubicBezTo>
                  <a:pt x="138293" y="76029"/>
                  <a:pt x="138293" y="76029"/>
                  <a:pt x="142272" y="76029"/>
                </a:cubicBezTo>
                <a:cubicBezTo>
                  <a:pt x="151556" y="76029"/>
                  <a:pt x="158187" y="84009"/>
                  <a:pt x="158187" y="93320"/>
                </a:cubicBezTo>
                <a:cubicBezTo>
                  <a:pt x="158187" y="102630"/>
                  <a:pt x="151556" y="109280"/>
                  <a:pt x="142272" y="109280"/>
                </a:cubicBezTo>
                <a:cubicBezTo>
                  <a:pt x="142272" y="109280"/>
                  <a:pt x="142272" y="109280"/>
                  <a:pt x="138293" y="109280"/>
                </a:cubicBezTo>
                <a:cubicBezTo>
                  <a:pt x="129009" y="109280"/>
                  <a:pt x="121052" y="102630"/>
                  <a:pt x="121052" y="93320"/>
                </a:cubicBezTo>
                <a:cubicBezTo>
                  <a:pt x="121052" y="91989"/>
                  <a:pt x="121052" y="90659"/>
                  <a:pt x="121052" y="90659"/>
                </a:cubicBezTo>
                <a:cubicBezTo>
                  <a:pt x="121052" y="90659"/>
                  <a:pt x="121052" y="90659"/>
                  <a:pt x="115747" y="90659"/>
                </a:cubicBezTo>
                <a:cubicBezTo>
                  <a:pt x="115747" y="90659"/>
                  <a:pt x="115747" y="91989"/>
                  <a:pt x="115747" y="93320"/>
                </a:cubicBezTo>
                <a:cubicBezTo>
                  <a:pt x="115747" y="102630"/>
                  <a:pt x="107789" y="109280"/>
                  <a:pt x="98505" y="109280"/>
                </a:cubicBezTo>
                <a:cubicBezTo>
                  <a:pt x="98505" y="109280"/>
                  <a:pt x="98505" y="109280"/>
                  <a:pt x="94527" y="109280"/>
                </a:cubicBezTo>
                <a:cubicBezTo>
                  <a:pt x="86569" y="109280"/>
                  <a:pt x="79938" y="102630"/>
                  <a:pt x="78611" y="94650"/>
                </a:cubicBezTo>
                <a:cubicBezTo>
                  <a:pt x="74633" y="95980"/>
                  <a:pt x="70654" y="95980"/>
                  <a:pt x="66675" y="95980"/>
                </a:cubicBezTo>
                <a:cubicBezTo>
                  <a:pt x="71980" y="131891"/>
                  <a:pt x="90548" y="157163"/>
                  <a:pt x="118399" y="157163"/>
                </a:cubicBezTo>
                <a:cubicBezTo>
                  <a:pt x="147577" y="157163"/>
                  <a:pt x="168798" y="127901"/>
                  <a:pt x="171450" y="86669"/>
                </a:cubicBezTo>
                <a:cubicBezTo>
                  <a:pt x="144925" y="80019"/>
                  <a:pt x="135641" y="66718"/>
                  <a:pt x="131662" y="58738"/>
                </a:cubicBezTo>
                <a:close/>
                <a:moveTo>
                  <a:pt x="118268" y="0"/>
                </a:moveTo>
                <a:cubicBezTo>
                  <a:pt x="173500" y="0"/>
                  <a:pt x="185335" y="31560"/>
                  <a:pt x="189280" y="71011"/>
                </a:cubicBezTo>
                <a:cubicBezTo>
                  <a:pt x="199800" y="72326"/>
                  <a:pt x="206375" y="80216"/>
                  <a:pt x="202430" y="97311"/>
                </a:cubicBezTo>
                <a:cubicBezTo>
                  <a:pt x="201115" y="111777"/>
                  <a:pt x="194540" y="123612"/>
                  <a:pt x="181390" y="124927"/>
                </a:cubicBezTo>
                <a:cubicBezTo>
                  <a:pt x="169554" y="156487"/>
                  <a:pt x="145884" y="176213"/>
                  <a:pt x="118268" y="176213"/>
                </a:cubicBezTo>
                <a:cubicBezTo>
                  <a:pt x="89338" y="176213"/>
                  <a:pt x="66983" y="155172"/>
                  <a:pt x="55147" y="124927"/>
                </a:cubicBezTo>
                <a:cubicBezTo>
                  <a:pt x="43312" y="123612"/>
                  <a:pt x="35422" y="111777"/>
                  <a:pt x="34107" y="97311"/>
                </a:cubicBezTo>
                <a:cubicBezTo>
                  <a:pt x="30162" y="80216"/>
                  <a:pt x="36737" y="72326"/>
                  <a:pt x="47257" y="71011"/>
                </a:cubicBezTo>
                <a:cubicBezTo>
                  <a:pt x="51202" y="31560"/>
                  <a:pt x="61722" y="0"/>
                  <a:pt x="118268" y="0"/>
                </a:cubicBezTo>
                <a:close/>
              </a:path>
            </a:pathLst>
          </a:custGeom>
          <a:blipFill>
            <a:blip r:embed="rId7" cstate="screen">
              <a:extLst>
                <a:ext uri="{28A0092B-C50C-407E-A947-70E740481C1C}">
                  <a14:useLocalDpi xmlns:a14="http://schemas.microsoft.com/office/drawing/2010/main"/>
                </a:ext>
              </a:extLst>
            </a:blip>
            <a:stretch>
              <a:fillRect/>
            </a:stretch>
          </a:blipFill>
          <a:ln>
            <a:noFill/>
          </a:ln>
        </p:spPr>
        <p:txBody>
          <a:bodyPr/>
          <a:lstStyle/>
          <a:p>
            <a:endParaRPr lang="zh-CN" altLang="en-US"/>
          </a:p>
        </p:txBody>
      </p:sp>
      <p:sp>
        <p:nvSpPr>
          <p:cNvPr id="16" name="文本框 15"/>
          <p:cNvSpPr txBox="1"/>
          <p:nvPr/>
        </p:nvSpPr>
        <p:spPr>
          <a:xfrm>
            <a:off x="7130916" y="4566371"/>
            <a:ext cx="2548106" cy="338554"/>
          </a:xfrm>
          <a:prstGeom prst="rect">
            <a:avLst/>
          </a:prstGeom>
          <a:noFill/>
        </p:spPr>
        <p:txBody>
          <a:bodyPr wrap="square" rtlCol="0">
            <a:spAutoFit/>
          </a:bodyPr>
          <a:lstStyle/>
          <a:p>
            <a:pPr lvl="0">
              <a:defRPr/>
            </a:pPr>
            <a:r>
              <a:rPr lang="en-US" altLang="zh-CN" sz="1600" noProof="0" dirty="0">
                <a:solidFill>
                  <a:schemeClr val="tx1">
                    <a:lumMod val="65000"/>
                    <a:lumOff val="35000"/>
                  </a:schemeClr>
                </a:solidFill>
                <a:latin typeface="幼圆" panose="02010509060101010101" pitchFamily="49" charset="-122"/>
                <a:ea typeface="幼圆" panose="02010509060101010101" pitchFamily="49" charset="-122"/>
              </a:rPr>
              <a:t>MongoDB</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22" name="student-graduation-cap-shape_52041"/>
          <p:cNvSpPr>
            <a:spLocks noChangeAspect="1"/>
          </p:cNvSpPr>
          <p:nvPr/>
        </p:nvSpPr>
        <p:spPr bwMode="auto">
          <a:xfrm>
            <a:off x="6644151" y="5219770"/>
            <a:ext cx="350126" cy="346838"/>
          </a:xfrm>
          <a:custGeom>
            <a:avLst/>
            <a:gdLst>
              <a:gd name="connsiteX0" fmla="*/ 248024 w 338138"/>
              <a:gd name="connsiteY0" fmla="*/ 246062 h 334963"/>
              <a:gd name="connsiteX1" fmla="*/ 266327 w 338138"/>
              <a:gd name="connsiteY1" fmla="*/ 246062 h 334963"/>
              <a:gd name="connsiteX2" fmla="*/ 279400 w 338138"/>
              <a:gd name="connsiteY2" fmla="*/ 260350 h 334963"/>
              <a:gd name="connsiteX3" fmla="*/ 266327 w 338138"/>
              <a:gd name="connsiteY3" fmla="*/ 274637 h 334963"/>
              <a:gd name="connsiteX4" fmla="*/ 248024 w 338138"/>
              <a:gd name="connsiteY4" fmla="*/ 274637 h 334963"/>
              <a:gd name="connsiteX5" fmla="*/ 234950 w 338138"/>
              <a:gd name="connsiteY5" fmla="*/ 260350 h 334963"/>
              <a:gd name="connsiteX6" fmla="*/ 248024 w 338138"/>
              <a:gd name="connsiteY6" fmla="*/ 246062 h 334963"/>
              <a:gd name="connsiteX7" fmla="*/ 160519 w 338138"/>
              <a:gd name="connsiteY7" fmla="*/ 246062 h 334963"/>
              <a:gd name="connsiteX8" fmla="*/ 177619 w 338138"/>
              <a:gd name="connsiteY8" fmla="*/ 246062 h 334963"/>
              <a:gd name="connsiteX9" fmla="*/ 192088 w 338138"/>
              <a:gd name="connsiteY9" fmla="*/ 260350 h 334963"/>
              <a:gd name="connsiteX10" fmla="*/ 177619 w 338138"/>
              <a:gd name="connsiteY10" fmla="*/ 274637 h 334963"/>
              <a:gd name="connsiteX11" fmla="*/ 160519 w 338138"/>
              <a:gd name="connsiteY11" fmla="*/ 274637 h 334963"/>
              <a:gd name="connsiteX12" fmla="*/ 146050 w 338138"/>
              <a:gd name="connsiteY12" fmla="*/ 260350 h 334963"/>
              <a:gd name="connsiteX13" fmla="*/ 160519 w 338138"/>
              <a:gd name="connsiteY13" fmla="*/ 246062 h 334963"/>
              <a:gd name="connsiteX14" fmla="*/ 71811 w 338138"/>
              <a:gd name="connsiteY14" fmla="*/ 246062 h 334963"/>
              <a:gd name="connsiteX15" fmla="*/ 90114 w 338138"/>
              <a:gd name="connsiteY15" fmla="*/ 246062 h 334963"/>
              <a:gd name="connsiteX16" fmla="*/ 103188 w 338138"/>
              <a:gd name="connsiteY16" fmla="*/ 260350 h 334963"/>
              <a:gd name="connsiteX17" fmla="*/ 90114 w 338138"/>
              <a:gd name="connsiteY17" fmla="*/ 274637 h 334963"/>
              <a:gd name="connsiteX18" fmla="*/ 71811 w 338138"/>
              <a:gd name="connsiteY18" fmla="*/ 274637 h 334963"/>
              <a:gd name="connsiteX19" fmla="*/ 58738 w 338138"/>
              <a:gd name="connsiteY19" fmla="*/ 260350 h 334963"/>
              <a:gd name="connsiteX20" fmla="*/ 71811 w 338138"/>
              <a:gd name="connsiteY20" fmla="*/ 246062 h 334963"/>
              <a:gd name="connsiteX21" fmla="*/ 248024 w 338138"/>
              <a:gd name="connsiteY21" fmla="*/ 185737 h 334963"/>
              <a:gd name="connsiteX22" fmla="*/ 266327 w 338138"/>
              <a:gd name="connsiteY22" fmla="*/ 185737 h 334963"/>
              <a:gd name="connsiteX23" fmla="*/ 279400 w 338138"/>
              <a:gd name="connsiteY23" fmla="*/ 200024 h 334963"/>
              <a:gd name="connsiteX24" fmla="*/ 266327 w 338138"/>
              <a:gd name="connsiteY24" fmla="*/ 214312 h 334963"/>
              <a:gd name="connsiteX25" fmla="*/ 248024 w 338138"/>
              <a:gd name="connsiteY25" fmla="*/ 214312 h 334963"/>
              <a:gd name="connsiteX26" fmla="*/ 234950 w 338138"/>
              <a:gd name="connsiteY26" fmla="*/ 200024 h 334963"/>
              <a:gd name="connsiteX27" fmla="*/ 248024 w 338138"/>
              <a:gd name="connsiteY27" fmla="*/ 185737 h 334963"/>
              <a:gd name="connsiteX28" fmla="*/ 160519 w 338138"/>
              <a:gd name="connsiteY28" fmla="*/ 185737 h 334963"/>
              <a:gd name="connsiteX29" fmla="*/ 177619 w 338138"/>
              <a:gd name="connsiteY29" fmla="*/ 185737 h 334963"/>
              <a:gd name="connsiteX30" fmla="*/ 192088 w 338138"/>
              <a:gd name="connsiteY30" fmla="*/ 200024 h 334963"/>
              <a:gd name="connsiteX31" fmla="*/ 177619 w 338138"/>
              <a:gd name="connsiteY31" fmla="*/ 214312 h 334963"/>
              <a:gd name="connsiteX32" fmla="*/ 160519 w 338138"/>
              <a:gd name="connsiteY32" fmla="*/ 214312 h 334963"/>
              <a:gd name="connsiteX33" fmla="*/ 146050 w 338138"/>
              <a:gd name="connsiteY33" fmla="*/ 200024 h 334963"/>
              <a:gd name="connsiteX34" fmla="*/ 160519 w 338138"/>
              <a:gd name="connsiteY34" fmla="*/ 185737 h 334963"/>
              <a:gd name="connsiteX35" fmla="*/ 71811 w 338138"/>
              <a:gd name="connsiteY35" fmla="*/ 185737 h 334963"/>
              <a:gd name="connsiteX36" fmla="*/ 90114 w 338138"/>
              <a:gd name="connsiteY36" fmla="*/ 185737 h 334963"/>
              <a:gd name="connsiteX37" fmla="*/ 103188 w 338138"/>
              <a:gd name="connsiteY37" fmla="*/ 200024 h 334963"/>
              <a:gd name="connsiteX38" fmla="*/ 90114 w 338138"/>
              <a:gd name="connsiteY38" fmla="*/ 214312 h 334963"/>
              <a:gd name="connsiteX39" fmla="*/ 71811 w 338138"/>
              <a:gd name="connsiteY39" fmla="*/ 214312 h 334963"/>
              <a:gd name="connsiteX40" fmla="*/ 58738 w 338138"/>
              <a:gd name="connsiteY40" fmla="*/ 200024 h 334963"/>
              <a:gd name="connsiteX41" fmla="*/ 71811 w 338138"/>
              <a:gd name="connsiteY41" fmla="*/ 185737 h 334963"/>
              <a:gd name="connsiteX42" fmla="*/ 248024 w 338138"/>
              <a:gd name="connsiteY42" fmla="*/ 125412 h 334963"/>
              <a:gd name="connsiteX43" fmla="*/ 266327 w 338138"/>
              <a:gd name="connsiteY43" fmla="*/ 125412 h 334963"/>
              <a:gd name="connsiteX44" fmla="*/ 279400 w 338138"/>
              <a:gd name="connsiteY44" fmla="*/ 139699 h 334963"/>
              <a:gd name="connsiteX45" fmla="*/ 266327 w 338138"/>
              <a:gd name="connsiteY45" fmla="*/ 153987 h 334963"/>
              <a:gd name="connsiteX46" fmla="*/ 248024 w 338138"/>
              <a:gd name="connsiteY46" fmla="*/ 153987 h 334963"/>
              <a:gd name="connsiteX47" fmla="*/ 234950 w 338138"/>
              <a:gd name="connsiteY47" fmla="*/ 139699 h 334963"/>
              <a:gd name="connsiteX48" fmla="*/ 248024 w 338138"/>
              <a:gd name="connsiteY48" fmla="*/ 125412 h 334963"/>
              <a:gd name="connsiteX49" fmla="*/ 160519 w 338138"/>
              <a:gd name="connsiteY49" fmla="*/ 125412 h 334963"/>
              <a:gd name="connsiteX50" fmla="*/ 177619 w 338138"/>
              <a:gd name="connsiteY50" fmla="*/ 125412 h 334963"/>
              <a:gd name="connsiteX51" fmla="*/ 192088 w 338138"/>
              <a:gd name="connsiteY51" fmla="*/ 139699 h 334963"/>
              <a:gd name="connsiteX52" fmla="*/ 177619 w 338138"/>
              <a:gd name="connsiteY52" fmla="*/ 153987 h 334963"/>
              <a:gd name="connsiteX53" fmla="*/ 160519 w 338138"/>
              <a:gd name="connsiteY53" fmla="*/ 153987 h 334963"/>
              <a:gd name="connsiteX54" fmla="*/ 146050 w 338138"/>
              <a:gd name="connsiteY54" fmla="*/ 139699 h 334963"/>
              <a:gd name="connsiteX55" fmla="*/ 160519 w 338138"/>
              <a:gd name="connsiteY55" fmla="*/ 125412 h 334963"/>
              <a:gd name="connsiteX56" fmla="*/ 71811 w 338138"/>
              <a:gd name="connsiteY56" fmla="*/ 125412 h 334963"/>
              <a:gd name="connsiteX57" fmla="*/ 90114 w 338138"/>
              <a:gd name="connsiteY57" fmla="*/ 125412 h 334963"/>
              <a:gd name="connsiteX58" fmla="*/ 103188 w 338138"/>
              <a:gd name="connsiteY58" fmla="*/ 139699 h 334963"/>
              <a:gd name="connsiteX59" fmla="*/ 90114 w 338138"/>
              <a:gd name="connsiteY59" fmla="*/ 153987 h 334963"/>
              <a:gd name="connsiteX60" fmla="*/ 71811 w 338138"/>
              <a:gd name="connsiteY60" fmla="*/ 153987 h 334963"/>
              <a:gd name="connsiteX61" fmla="*/ 58738 w 338138"/>
              <a:gd name="connsiteY61" fmla="*/ 139699 h 334963"/>
              <a:gd name="connsiteX62" fmla="*/ 71811 w 338138"/>
              <a:gd name="connsiteY62" fmla="*/ 125412 h 334963"/>
              <a:gd name="connsiteX63" fmla="*/ 51107 w 338138"/>
              <a:gd name="connsiteY63" fmla="*/ 52387 h 334963"/>
              <a:gd name="connsiteX64" fmla="*/ 28575 w 338138"/>
              <a:gd name="connsiteY64" fmla="*/ 73466 h 334963"/>
              <a:gd name="connsiteX65" fmla="*/ 28575 w 338138"/>
              <a:gd name="connsiteY65" fmla="*/ 285578 h 334963"/>
              <a:gd name="connsiteX66" fmla="*/ 51107 w 338138"/>
              <a:gd name="connsiteY66" fmla="*/ 307975 h 334963"/>
              <a:gd name="connsiteX67" fmla="*/ 287031 w 338138"/>
              <a:gd name="connsiteY67" fmla="*/ 307975 h 334963"/>
              <a:gd name="connsiteX68" fmla="*/ 309563 w 338138"/>
              <a:gd name="connsiteY68" fmla="*/ 285578 h 334963"/>
              <a:gd name="connsiteX69" fmla="*/ 309563 w 338138"/>
              <a:gd name="connsiteY69" fmla="*/ 74784 h 334963"/>
              <a:gd name="connsiteX70" fmla="*/ 287031 w 338138"/>
              <a:gd name="connsiteY70" fmla="*/ 52387 h 334963"/>
              <a:gd name="connsiteX71" fmla="*/ 264499 w 338138"/>
              <a:gd name="connsiteY71" fmla="*/ 52387 h 334963"/>
              <a:gd name="connsiteX72" fmla="*/ 264499 w 338138"/>
              <a:gd name="connsiteY72" fmla="*/ 61609 h 334963"/>
              <a:gd name="connsiteX73" fmla="*/ 249919 w 338138"/>
              <a:gd name="connsiteY73" fmla="*/ 74784 h 334963"/>
              <a:gd name="connsiteX74" fmla="*/ 235340 w 338138"/>
              <a:gd name="connsiteY74" fmla="*/ 61609 h 334963"/>
              <a:gd name="connsiteX75" fmla="*/ 235340 w 338138"/>
              <a:gd name="connsiteY75" fmla="*/ 52387 h 334963"/>
              <a:gd name="connsiteX76" fmla="*/ 101473 w 338138"/>
              <a:gd name="connsiteY76" fmla="*/ 52387 h 334963"/>
              <a:gd name="connsiteX77" fmla="*/ 101473 w 338138"/>
              <a:gd name="connsiteY77" fmla="*/ 61609 h 334963"/>
              <a:gd name="connsiteX78" fmla="*/ 86893 w 338138"/>
              <a:gd name="connsiteY78" fmla="*/ 74784 h 334963"/>
              <a:gd name="connsiteX79" fmla="*/ 73639 w 338138"/>
              <a:gd name="connsiteY79" fmla="*/ 61609 h 334963"/>
              <a:gd name="connsiteX80" fmla="*/ 73639 w 338138"/>
              <a:gd name="connsiteY80" fmla="*/ 52387 h 334963"/>
              <a:gd name="connsiteX81" fmla="*/ 51107 w 338138"/>
              <a:gd name="connsiteY81" fmla="*/ 52387 h 334963"/>
              <a:gd name="connsiteX82" fmla="*/ 87176 w 338138"/>
              <a:gd name="connsiteY82" fmla="*/ 0 h 334963"/>
              <a:gd name="connsiteX83" fmla="*/ 101706 w 338138"/>
              <a:gd name="connsiteY83" fmla="*/ 14449 h 334963"/>
              <a:gd name="connsiteX84" fmla="*/ 101706 w 338138"/>
              <a:gd name="connsiteY84" fmla="*/ 23644 h 334963"/>
              <a:gd name="connsiteX85" fmla="*/ 235112 w 338138"/>
              <a:gd name="connsiteY85" fmla="*/ 23644 h 334963"/>
              <a:gd name="connsiteX86" fmla="*/ 235112 w 338138"/>
              <a:gd name="connsiteY86" fmla="*/ 14449 h 334963"/>
              <a:gd name="connsiteX87" fmla="*/ 249641 w 338138"/>
              <a:gd name="connsiteY87" fmla="*/ 0 h 334963"/>
              <a:gd name="connsiteX88" fmla="*/ 264170 w 338138"/>
              <a:gd name="connsiteY88" fmla="*/ 14449 h 334963"/>
              <a:gd name="connsiteX89" fmla="*/ 264170 w 338138"/>
              <a:gd name="connsiteY89" fmla="*/ 23644 h 334963"/>
              <a:gd name="connsiteX90" fmla="*/ 286625 w 338138"/>
              <a:gd name="connsiteY90" fmla="*/ 23644 h 334963"/>
              <a:gd name="connsiteX91" fmla="*/ 338138 w 338138"/>
              <a:gd name="connsiteY91" fmla="*/ 74874 h 334963"/>
              <a:gd name="connsiteX92" fmla="*/ 338138 w 338138"/>
              <a:gd name="connsiteY92" fmla="*/ 285047 h 334963"/>
              <a:gd name="connsiteX93" fmla="*/ 286625 w 338138"/>
              <a:gd name="connsiteY93" fmla="*/ 334963 h 334963"/>
              <a:gd name="connsiteX94" fmla="*/ 51513 w 338138"/>
              <a:gd name="connsiteY94" fmla="*/ 334963 h 334963"/>
              <a:gd name="connsiteX95" fmla="*/ 0 w 338138"/>
              <a:gd name="connsiteY95" fmla="*/ 285047 h 334963"/>
              <a:gd name="connsiteX96" fmla="*/ 0 w 338138"/>
              <a:gd name="connsiteY96" fmla="*/ 74874 h 334963"/>
              <a:gd name="connsiteX97" fmla="*/ 51513 w 338138"/>
              <a:gd name="connsiteY97" fmla="*/ 23644 h 334963"/>
              <a:gd name="connsiteX98" fmla="*/ 73968 w 338138"/>
              <a:gd name="connsiteY98" fmla="*/ 23644 h 334963"/>
              <a:gd name="connsiteX99" fmla="*/ 73968 w 338138"/>
              <a:gd name="connsiteY99" fmla="*/ 14449 h 334963"/>
              <a:gd name="connsiteX100" fmla="*/ 87176 w 338138"/>
              <a:gd name="connsiteY100"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8138" h="334963">
                <a:moveTo>
                  <a:pt x="248024" y="246062"/>
                </a:moveTo>
                <a:cubicBezTo>
                  <a:pt x="248024" y="246062"/>
                  <a:pt x="248024" y="246062"/>
                  <a:pt x="266327" y="246062"/>
                </a:cubicBezTo>
                <a:cubicBezTo>
                  <a:pt x="272863" y="246062"/>
                  <a:pt x="279400" y="252557"/>
                  <a:pt x="279400" y="260350"/>
                </a:cubicBezTo>
                <a:cubicBezTo>
                  <a:pt x="279400" y="268143"/>
                  <a:pt x="272863" y="274637"/>
                  <a:pt x="266327" y="274637"/>
                </a:cubicBezTo>
                <a:cubicBezTo>
                  <a:pt x="266327" y="274637"/>
                  <a:pt x="266327" y="274637"/>
                  <a:pt x="248024" y="274637"/>
                </a:cubicBezTo>
                <a:cubicBezTo>
                  <a:pt x="241487" y="274637"/>
                  <a:pt x="234950" y="268143"/>
                  <a:pt x="234950" y="260350"/>
                </a:cubicBezTo>
                <a:cubicBezTo>
                  <a:pt x="234950" y="252557"/>
                  <a:pt x="241487" y="246062"/>
                  <a:pt x="248024" y="246062"/>
                </a:cubicBezTo>
                <a:close/>
                <a:moveTo>
                  <a:pt x="160519" y="246062"/>
                </a:moveTo>
                <a:cubicBezTo>
                  <a:pt x="160519" y="246062"/>
                  <a:pt x="160519" y="246062"/>
                  <a:pt x="177619" y="246062"/>
                </a:cubicBezTo>
                <a:cubicBezTo>
                  <a:pt x="185511" y="246062"/>
                  <a:pt x="192088" y="252557"/>
                  <a:pt x="192088" y="260350"/>
                </a:cubicBezTo>
                <a:cubicBezTo>
                  <a:pt x="192088" y="268143"/>
                  <a:pt x="185511" y="274637"/>
                  <a:pt x="177619" y="274637"/>
                </a:cubicBezTo>
                <a:cubicBezTo>
                  <a:pt x="177619" y="274637"/>
                  <a:pt x="177619" y="274637"/>
                  <a:pt x="160519" y="274637"/>
                </a:cubicBezTo>
                <a:cubicBezTo>
                  <a:pt x="152627" y="274637"/>
                  <a:pt x="146050" y="268143"/>
                  <a:pt x="146050" y="260350"/>
                </a:cubicBezTo>
                <a:cubicBezTo>
                  <a:pt x="146050" y="252557"/>
                  <a:pt x="152627" y="246062"/>
                  <a:pt x="160519" y="246062"/>
                </a:cubicBezTo>
                <a:close/>
                <a:moveTo>
                  <a:pt x="71811" y="246062"/>
                </a:moveTo>
                <a:cubicBezTo>
                  <a:pt x="71811" y="246062"/>
                  <a:pt x="71811" y="246062"/>
                  <a:pt x="90114" y="246062"/>
                </a:cubicBezTo>
                <a:cubicBezTo>
                  <a:pt x="96651" y="246062"/>
                  <a:pt x="103188" y="252557"/>
                  <a:pt x="103188" y="260350"/>
                </a:cubicBezTo>
                <a:cubicBezTo>
                  <a:pt x="103188" y="268143"/>
                  <a:pt x="96651" y="274637"/>
                  <a:pt x="90114" y="274637"/>
                </a:cubicBezTo>
                <a:cubicBezTo>
                  <a:pt x="90114" y="274637"/>
                  <a:pt x="90114" y="274637"/>
                  <a:pt x="71811" y="274637"/>
                </a:cubicBezTo>
                <a:cubicBezTo>
                  <a:pt x="65275" y="274637"/>
                  <a:pt x="58738" y="268143"/>
                  <a:pt x="58738" y="260350"/>
                </a:cubicBezTo>
                <a:cubicBezTo>
                  <a:pt x="58738" y="252557"/>
                  <a:pt x="65275" y="246062"/>
                  <a:pt x="71811" y="246062"/>
                </a:cubicBezTo>
                <a:close/>
                <a:moveTo>
                  <a:pt x="248024" y="185737"/>
                </a:moveTo>
                <a:cubicBezTo>
                  <a:pt x="248024" y="185737"/>
                  <a:pt x="248024" y="185737"/>
                  <a:pt x="266327" y="185737"/>
                </a:cubicBezTo>
                <a:cubicBezTo>
                  <a:pt x="272863" y="185737"/>
                  <a:pt x="279400" y="192231"/>
                  <a:pt x="279400" y="200024"/>
                </a:cubicBezTo>
                <a:cubicBezTo>
                  <a:pt x="279400" y="209116"/>
                  <a:pt x="272863" y="214312"/>
                  <a:pt x="266327" y="214312"/>
                </a:cubicBezTo>
                <a:cubicBezTo>
                  <a:pt x="266327" y="214312"/>
                  <a:pt x="266327" y="214312"/>
                  <a:pt x="248024" y="214312"/>
                </a:cubicBezTo>
                <a:cubicBezTo>
                  <a:pt x="241487" y="214312"/>
                  <a:pt x="234950" y="207817"/>
                  <a:pt x="234950" y="200024"/>
                </a:cubicBezTo>
                <a:cubicBezTo>
                  <a:pt x="234950" y="192231"/>
                  <a:pt x="241487" y="185737"/>
                  <a:pt x="248024" y="185737"/>
                </a:cubicBezTo>
                <a:close/>
                <a:moveTo>
                  <a:pt x="160519" y="185737"/>
                </a:moveTo>
                <a:cubicBezTo>
                  <a:pt x="160519" y="185737"/>
                  <a:pt x="160519" y="185737"/>
                  <a:pt x="177619" y="185737"/>
                </a:cubicBezTo>
                <a:cubicBezTo>
                  <a:pt x="185511" y="185737"/>
                  <a:pt x="192088" y="192231"/>
                  <a:pt x="192088" y="200024"/>
                </a:cubicBezTo>
                <a:cubicBezTo>
                  <a:pt x="192088" y="209116"/>
                  <a:pt x="185511" y="214312"/>
                  <a:pt x="177619" y="214312"/>
                </a:cubicBezTo>
                <a:cubicBezTo>
                  <a:pt x="177619" y="214312"/>
                  <a:pt x="177619" y="214312"/>
                  <a:pt x="160519" y="214312"/>
                </a:cubicBezTo>
                <a:cubicBezTo>
                  <a:pt x="152627" y="214312"/>
                  <a:pt x="146050" y="207817"/>
                  <a:pt x="146050" y="200024"/>
                </a:cubicBezTo>
                <a:cubicBezTo>
                  <a:pt x="146050" y="192231"/>
                  <a:pt x="152627" y="185737"/>
                  <a:pt x="160519" y="185737"/>
                </a:cubicBezTo>
                <a:close/>
                <a:moveTo>
                  <a:pt x="71811" y="185737"/>
                </a:moveTo>
                <a:cubicBezTo>
                  <a:pt x="71811" y="185737"/>
                  <a:pt x="71811" y="185737"/>
                  <a:pt x="90114" y="185737"/>
                </a:cubicBezTo>
                <a:cubicBezTo>
                  <a:pt x="96651" y="185737"/>
                  <a:pt x="103188" y="192231"/>
                  <a:pt x="103188" y="200024"/>
                </a:cubicBezTo>
                <a:cubicBezTo>
                  <a:pt x="103188" y="209116"/>
                  <a:pt x="96651" y="214312"/>
                  <a:pt x="90114" y="214312"/>
                </a:cubicBezTo>
                <a:cubicBezTo>
                  <a:pt x="90114" y="214312"/>
                  <a:pt x="90114" y="214312"/>
                  <a:pt x="71811" y="214312"/>
                </a:cubicBezTo>
                <a:cubicBezTo>
                  <a:pt x="65275" y="214312"/>
                  <a:pt x="58738" y="207817"/>
                  <a:pt x="58738" y="200024"/>
                </a:cubicBezTo>
                <a:cubicBezTo>
                  <a:pt x="58738" y="192231"/>
                  <a:pt x="65275" y="185737"/>
                  <a:pt x="71811" y="185737"/>
                </a:cubicBezTo>
                <a:close/>
                <a:moveTo>
                  <a:pt x="248024" y="125412"/>
                </a:moveTo>
                <a:cubicBezTo>
                  <a:pt x="248024" y="125412"/>
                  <a:pt x="248024" y="125412"/>
                  <a:pt x="266327" y="125412"/>
                </a:cubicBezTo>
                <a:cubicBezTo>
                  <a:pt x="272863" y="125412"/>
                  <a:pt x="279400" y="131906"/>
                  <a:pt x="279400" y="139699"/>
                </a:cubicBezTo>
                <a:cubicBezTo>
                  <a:pt x="279400" y="147492"/>
                  <a:pt x="272863" y="153987"/>
                  <a:pt x="266327" y="153987"/>
                </a:cubicBezTo>
                <a:cubicBezTo>
                  <a:pt x="266327" y="153987"/>
                  <a:pt x="266327" y="153987"/>
                  <a:pt x="248024" y="153987"/>
                </a:cubicBezTo>
                <a:cubicBezTo>
                  <a:pt x="241487" y="153987"/>
                  <a:pt x="234950" y="147492"/>
                  <a:pt x="234950" y="139699"/>
                </a:cubicBezTo>
                <a:cubicBezTo>
                  <a:pt x="234950" y="131906"/>
                  <a:pt x="241487" y="125412"/>
                  <a:pt x="248024" y="125412"/>
                </a:cubicBezTo>
                <a:close/>
                <a:moveTo>
                  <a:pt x="160519" y="125412"/>
                </a:moveTo>
                <a:cubicBezTo>
                  <a:pt x="160519" y="125412"/>
                  <a:pt x="160519" y="125412"/>
                  <a:pt x="177619" y="125412"/>
                </a:cubicBezTo>
                <a:cubicBezTo>
                  <a:pt x="185511" y="125412"/>
                  <a:pt x="192088" y="131906"/>
                  <a:pt x="192088" y="139699"/>
                </a:cubicBezTo>
                <a:cubicBezTo>
                  <a:pt x="192088" y="147492"/>
                  <a:pt x="185511" y="153987"/>
                  <a:pt x="177619" y="153987"/>
                </a:cubicBezTo>
                <a:cubicBezTo>
                  <a:pt x="177619" y="153987"/>
                  <a:pt x="177619" y="153987"/>
                  <a:pt x="160519" y="153987"/>
                </a:cubicBezTo>
                <a:cubicBezTo>
                  <a:pt x="152627" y="153987"/>
                  <a:pt x="146050" y="147492"/>
                  <a:pt x="146050" y="139699"/>
                </a:cubicBezTo>
                <a:cubicBezTo>
                  <a:pt x="146050" y="131906"/>
                  <a:pt x="152627" y="125412"/>
                  <a:pt x="160519" y="125412"/>
                </a:cubicBezTo>
                <a:close/>
                <a:moveTo>
                  <a:pt x="71811" y="125412"/>
                </a:moveTo>
                <a:cubicBezTo>
                  <a:pt x="71811" y="125412"/>
                  <a:pt x="71811" y="125412"/>
                  <a:pt x="90114" y="125412"/>
                </a:cubicBezTo>
                <a:cubicBezTo>
                  <a:pt x="96651" y="125412"/>
                  <a:pt x="103188" y="131906"/>
                  <a:pt x="103188" y="139699"/>
                </a:cubicBezTo>
                <a:cubicBezTo>
                  <a:pt x="103188" y="147492"/>
                  <a:pt x="96651" y="153987"/>
                  <a:pt x="90114" y="153987"/>
                </a:cubicBezTo>
                <a:cubicBezTo>
                  <a:pt x="90114" y="153987"/>
                  <a:pt x="90114" y="153987"/>
                  <a:pt x="71811" y="153987"/>
                </a:cubicBezTo>
                <a:cubicBezTo>
                  <a:pt x="65275" y="153987"/>
                  <a:pt x="58738" y="147492"/>
                  <a:pt x="58738" y="139699"/>
                </a:cubicBezTo>
                <a:cubicBezTo>
                  <a:pt x="58738" y="131906"/>
                  <a:pt x="65275" y="125412"/>
                  <a:pt x="71811" y="125412"/>
                </a:cubicBezTo>
                <a:close/>
                <a:moveTo>
                  <a:pt x="51107" y="52387"/>
                </a:moveTo>
                <a:cubicBezTo>
                  <a:pt x="39178" y="52387"/>
                  <a:pt x="28575" y="61609"/>
                  <a:pt x="28575" y="73466"/>
                </a:cubicBezTo>
                <a:cubicBezTo>
                  <a:pt x="28575" y="73466"/>
                  <a:pt x="28575" y="73466"/>
                  <a:pt x="28575" y="285578"/>
                </a:cubicBezTo>
                <a:cubicBezTo>
                  <a:pt x="28575" y="297436"/>
                  <a:pt x="39178" y="307975"/>
                  <a:pt x="51107" y="307975"/>
                </a:cubicBezTo>
                <a:cubicBezTo>
                  <a:pt x="51107" y="307975"/>
                  <a:pt x="51107" y="307975"/>
                  <a:pt x="287031" y="307975"/>
                </a:cubicBezTo>
                <a:cubicBezTo>
                  <a:pt x="298960" y="307975"/>
                  <a:pt x="309563" y="297436"/>
                  <a:pt x="309563" y="285578"/>
                </a:cubicBezTo>
                <a:cubicBezTo>
                  <a:pt x="309563" y="285578"/>
                  <a:pt x="309563" y="285578"/>
                  <a:pt x="309563" y="74784"/>
                </a:cubicBezTo>
                <a:cubicBezTo>
                  <a:pt x="309563" y="62926"/>
                  <a:pt x="298960" y="52387"/>
                  <a:pt x="287031" y="52387"/>
                </a:cubicBezTo>
                <a:cubicBezTo>
                  <a:pt x="287031" y="52387"/>
                  <a:pt x="287031" y="52387"/>
                  <a:pt x="264499" y="52387"/>
                </a:cubicBezTo>
                <a:cubicBezTo>
                  <a:pt x="264499" y="52387"/>
                  <a:pt x="264499" y="52387"/>
                  <a:pt x="264499" y="61609"/>
                </a:cubicBezTo>
                <a:cubicBezTo>
                  <a:pt x="263174" y="69514"/>
                  <a:pt x="256546" y="74784"/>
                  <a:pt x="249919" y="74784"/>
                </a:cubicBezTo>
                <a:cubicBezTo>
                  <a:pt x="241967" y="74784"/>
                  <a:pt x="235340" y="69514"/>
                  <a:pt x="235340" y="61609"/>
                </a:cubicBezTo>
                <a:cubicBezTo>
                  <a:pt x="235340" y="61609"/>
                  <a:pt x="235340" y="61609"/>
                  <a:pt x="235340" y="52387"/>
                </a:cubicBezTo>
                <a:cubicBezTo>
                  <a:pt x="235340" y="52387"/>
                  <a:pt x="235340" y="52387"/>
                  <a:pt x="101473" y="52387"/>
                </a:cubicBezTo>
                <a:cubicBezTo>
                  <a:pt x="101473" y="52387"/>
                  <a:pt x="101473" y="52387"/>
                  <a:pt x="101473" y="61609"/>
                </a:cubicBezTo>
                <a:cubicBezTo>
                  <a:pt x="101473" y="69514"/>
                  <a:pt x="94846" y="74784"/>
                  <a:pt x="86893" y="74784"/>
                </a:cubicBezTo>
                <a:cubicBezTo>
                  <a:pt x="80266" y="74784"/>
                  <a:pt x="73639" y="68196"/>
                  <a:pt x="73639" y="61609"/>
                </a:cubicBezTo>
                <a:cubicBezTo>
                  <a:pt x="73639" y="61609"/>
                  <a:pt x="73639" y="61609"/>
                  <a:pt x="73639" y="52387"/>
                </a:cubicBezTo>
                <a:cubicBezTo>
                  <a:pt x="73639" y="52387"/>
                  <a:pt x="73639" y="52387"/>
                  <a:pt x="51107" y="52387"/>
                </a:cubicBezTo>
                <a:close/>
                <a:moveTo>
                  <a:pt x="87176" y="0"/>
                </a:moveTo>
                <a:cubicBezTo>
                  <a:pt x="95101" y="0"/>
                  <a:pt x="101706" y="6568"/>
                  <a:pt x="101706" y="14449"/>
                </a:cubicBezTo>
                <a:cubicBezTo>
                  <a:pt x="101706" y="14449"/>
                  <a:pt x="101706" y="14449"/>
                  <a:pt x="101706" y="23644"/>
                </a:cubicBezTo>
                <a:cubicBezTo>
                  <a:pt x="101706" y="23644"/>
                  <a:pt x="101706" y="23644"/>
                  <a:pt x="235112" y="23644"/>
                </a:cubicBezTo>
                <a:cubicBezTo>
                  <a:pt x="235112" y="23644"/>
                  <a:pt x="235112" y="23644"/>
                  <a:pt x="235112" y="14449"/>
                </a:cubicBezTo>
                <a:cubicBezTo>
                  <a:pt x="235112" y="6568"/>
                  <a:pt x="241716" y="0"/>
                  <a:pt x="249641" y="0"/>
                </a:cubicBezTo>
                <a:cubicBezTo>
                  <a:pt x="257566" y="0"/>
                  <a:pt x="264170" y="6568"/>
                  <a:pt x="264170" y="14449"/>
                </a:cubicBezTo>
                <a:cubicBezTo>
                  <a:pt x="264170" y="14449"/>
                  <a:pt x="264170" y="14449"/>
                  <a:pt x="264170" y="23644"/>
                </a:cubicBezTo>
                <a:cubicBezTo>
                  <a:pt x="264170" y="23644"/>
                  <a:pt x="264170" y="23644"/>
                  <a:pt x="286625" y="23644"/>
                </a:cubicBezTo>
                <a:cubicBezTo>
                  <a:pt x="314363" y="23644"/>
                  <a:pt x="338138" y="47289"/>
                  <a:pt x="338138" y="74874"/>
                </a:cubicBezTo>
                <a:cubicBezTo>
                  <a:pt x="338138" y="74874"/>
                  <a:pt x="338138" y="74874"/>
                  <a:pt x="338138" y="285047"/>
                </a:cubicBezTo>
                <a:cubicBezTo>
                  <a:pt x="336817" y="312632"/>
                  <a:pt x="314363" y="334963"/>
                  <a:pt x="286625" y="334963"/>
                </a:cubicBezTo>
                <a:cubicBezTo>
                  <a:pt x="286625" y="334963"/>
                  <a:pt x="286625" y="334963"/>
                  <a:pt x="51513" y="334963"/>
                </a:cubicBezTo>
                <a:cubicBezTo>
                  <a:pt x="23775" y="334963"/>
                  <a:pt x="0" y="312632"/>
                  <a:pt x="0" y="285047"/>
                </a:cubicBezTo>
                <a:cubicBezTo>
                  <a:pt x="0" y="285047"/>
                  <a:pt x="0" y="285047"/>
                  <a:pt x="0" y="74874"/>
                </a:cubicBezTo>
                <a:cubicBezTo>
                  <a:pt x="0" y="47289"/>
                  <a:pt x="23775" y="23644"/>
                  <a:pt x="51513" y="23644"/>
                </a:cubicBezTo>
                <a:cubicBezTo>
                  <a:pt x="51513" y="23644"/>
                  <a:pt x="51513" y="23644"/>
                  <a:pt x="73968" y="23644"/>
                </a:cubicBezTo>
                <a:cubicBezTo>
                  <a:pt x="73968" y="23644"/>
                  <a:pt x="73968" y="23644"/>
                  <a:pt x="73968" y="14449"/>
                </a:cubicBezTo>
                <a:cubicBezTo>
                  <a:pt x="73968" y="6568"/>
                  <a:pt x="79251" y="0"/>
                  <a:pt x="87176" y="0"/>
                </a:cubicBezTo>
                <a:close/>
              </a:path>
            </a:pathLst>
          </a:custGeom>
          <a:blipFill>
            <a:blip r:embed="rId8" cstate="screen">
              <a:extLst>
                <a:ext uri="{28A0092B-C50C-407E-A947-70E740481C1C}">
                  <a14:useLocalDpi xmlns:a14="http://schemas.microsoft.com/office/drawing/2010/main"/>
                </a:ext>
              </a:extLst>
            </a:blip>
            <a:stretch>
              <a:fillRect/>
            </a:stretch>
          </a:bli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文本框 18"/>
          <p:cNvSpPr txBox="1"/>
          <p:nvPr/>
        </p:nvSpPr>
        <p:spPr>
          <a:xfrm>
            <a:off x="7130916" y="5218124"/>
            <a:ext cx="254810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2019/12/27</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9777340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1000"/>
                                        <p:tgtEl>
                                          <p:spTgt spid="5"/>
                                        </p:tgtEl>
                                      </p:cBhvr>
                                    </p:animEffect>
                                  </p:childTnLst>
                                </p:cTn>
                              </p:par>
                            </p:childTnLst>
                          </p:cTn>
                        </p:par>
                        <p:par>
                          <p:cTn id="14" fill="hold">
                            <p:stCondLst>
                              <p:cond delay="20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by="(-#ppt_w*2)" calcmode="lin" valueType="num">
                                      <p:cBhvr rctx="PPT">
                                        <p:cTn id="17" dur="500" autoRev="1" fill="hold">
                                          <p:stCondLst>
                                            <p:cond delay="0"/>
                                          </p:stCondLst>
                                        </p:cTn>
                                        <p:tgtEl>
                                          <p:spTgt spid="28"/>
                                        </p:tgtEl>
                                        <p:attrNameLst>
                                          <p:attrName>ppt_w</p:attrName>
                                        </p:attrNameLst>
                                      </p:cBhvr>
                                    </p:anim>
                                    <p:anim by="(#ppt_w*0.50)" calcmode="lin" valueType="num">
                                      <p:cBhvr>
                                        <p:cTn id="18" dur="500" decel="50000" autoRev="1" fill="hold">
                                          <p:stCondLst>
                                            <p:cond delay="0"/>
                                          </p:stCondLst>
                                        </p:cTn>
                                        <p:tgtEl>
                                          <p:spTgt spid="28"/>
                                        </p:tgtEl>
                                        <p:attrNameLst>
                                          <p:attrName>ppt_x</p:attrName>
                                        </p:attrNameLst>
                                      </p:cBhvr>
                                    </p:anim>
                                    <p:anim from="(-#ppt_h/2)" to="(#ppt_y)" calcmode="lin" valueType="num">
                                      <p:cBhvr>
                                        <p:cTn id="19" dur="1000" fill="hold">
                                          <p:stCondLst>
                                            <p:cond delay="0"/>
                                          </p:stCondLst>
                                        </p:cTn>
                                        <p:tgtEl>
                                          <p:spTgt spid="28"/>
                                        </p:tgtEl>
                                        <p:attrNameLst>
                                          <p:attrName>ppt_y</p:attrName>
                                        </p:attrNameLst>
                                      </p:cBhvr>
                                    </p:anim>
                                    <p:animRot by="21600000">
                                      <p:cBhvr>
                                        <p:cTn id="20" dur="1000" fill="hold">
                                          <p:stCondLst>
                                            <p:cond delay="0"/>
                                          </p:stCondLst>
                                        </p:cTn>
                                        <p:tgtEl>
                                          <p:spTgt spid="28"/>
                                        </p:tgtEl>
                                        <p:attrNameLst>
                                          <p:attrName>r</p:attrName>
                                        </p:attrNameLst>
                                      </p:cBhvr>
                                    </p:animRot>
                                  </p:childTnLst>
                                </p:cTn>
                              </p:par>
                            </p:childTnLst>
                          </p:cTn>
                        </p:par>
                        <p:par>
                          <p:cTn id="21" fill="hold">
                            <p:stCondLst>
                              <p:cond delay="3900"/>
                            </p:stCondLst>
                            <p:childTnLst>
                              <p:par>
                                <p:cTn id="22" presetID="52" presetClass="entr" presetSubtype="0" fill="hold" grpId="0" nodeType="afterEffect">
                                  <p:stCondLst>
                                    <p:cond delay="0"/>
                                  </p:stCondLst>
                                  <p:iterate type="lt">
                                    <p:tmPct val="10000"/>
                                  </p:iterate>
                                  <p:childTnLst>
                                    <p:set>
                                      <p:cBhvr>
                                        <p:cTn id="23" dur="1" fill="hold">
                                          <p:stCondLst>
                                            <p:cond delay="0"/>
                                          </p:stCondLst>
                                        </p:cTn>
                                        <p:tgtEl>
                                          <p:spTgt spid="24"/>
                                        </p:tgtEl>
                                        <p:attrNameLst>
                                          <p:attrName>style.visibility</p:attrName>
                                        </p:attrNameLst>
                                      </p:cBhvr>
                                      <p:to>
                                        <p:strVal val="visible"/>
                                      </p:to>
                                    </p:set>
                                    <p:animScale>
                                      <p:cBhvr>
                                        <p:cTn id="24"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4"/>
                                        </p:tgtEl>
                                        <p:attrNameLst>
                                          <p:attrName>ppt_x</p:attrName>
                                          <p:attrName>ppt_y</p:attrName>
                                        </p:attrNameLst>
                                      </p:cBhvr>
                                    </p:animMotion>
                                    <p:animEffect transition="in" filter="fade">
                                      <p:cBhvr>
                                        <p:cTn id="26" dur="1000"/>
                                        <p:tgtEl>
                                          <p:spTgt spid="24"/>
                                        </p:tgtEl>
                                      </p:cBhvr>
                                    </p:animEffect>
                                  </p:childTnLst>
                                </p:cTn>
                              </p:par>
                            </p:childTnLst>
                          </p:cTn>
                        </p:par>
                        <p:par>
                          <p:cTn id="27" fill="hold">
                            <p:stCondLst>
                              <p:cond delay="6000"/>
                            </p:stCondLst>
                            <p:childTnLst>
                              <p:par>
                                <p:cTn id="28" presetID="42"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par>
                          <p:cTn id="33" fill="hold">
                            <p:stCondLst>
                              <p:cond delay="7000"/>
                            </p:stCondLst>
                            <p:childTnLst>
                              <p:par>
                                <p:cTn id="34" presetID="53" presetClass="entr" presetSubtype="16"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7500"/>
                            </p:stCondLst>
                            <p:childTnLst>
                              <p:par>
                                <p:cTn id="40" presetID="22" presetClass="entr" presetSubtype="8"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par>
                          <p:cTn id="43" fill="hold">
                            <p:stCondLst>
                              <p:cond delay="8000"/>
                            </p:stCondLst>
                            <p:childTnLst>
                              <p:par>
                                <p:cTn id="44" presetID="53" presetClass="entr" presetSubtype="16"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Effect transition="in" filter="fade">
                                      <p:cBhvr>
                                        <p:cTn id="48" dur="500"/>
                                        <p:tgtEl>
                                          <p:spTgt spid="29"/>
                                        </p:tgtEl>
                                      </p:cBhvr>
                                    </p:animEffect>
                                  </p:childTnLst>
                                </p:cTn>
                              </p:par>
                            </p:childTnLst>
                          </p:cTn>
                        </p:par>
                        <p:par>
                          <p:cTn id="49" fill="hold">
                            <p:stCondLst>
                              <p:cond delay="8500"/>
                            </p:stCondLst>
                            <p:childTnLst>
                              <p:par>
                                <p:cTn id="50" presetID="22" presetClass="entr" presetSubtype="8"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par>
                          <p:cTn id="53" fill="hold">
                            <p:stCondLst>
                              <p:cond delay="9000"/>
                            </p:stCondLst>
                            <p:childTnLst>
                              <p:par>
                                <p:cTn id="54" presetID="53" presetClass="entr" presetSubtype="16"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childTnLst>
                          </p:cTn>
                        </p:par>
                        <p:par>
                          <p:cTn id="59" fill="hold">
                            <p:stCondLst>
                              <p:cond delay="9500"/>
                            </p:stCondLst>
                            <p:childTnLst>
                              <p:par>
                                <p:cTn id="60" presetID="22" presetClass="entr" presetSubtype="8"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par>
                          <p:cTn id="63" fill="hold">
                            <p:stCondLst>
                              <p:cond delay="10000"/>
                            </p:stCondLst>
                            <p:childTnLst>
                              <p:par>
                                <p:cTn id="64" presetID="53" presetClass="entr" presetSubtype="16"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childTnLst>
                          </p:cTn>
                        </p:par>
                        <p:par>
                          <p:cTn id="69" fill="hold">
                            <p:stCondLst>
                              <p:cond delay="10500"/>
                            </p:stCondLst>
                            <p:childTnLst>
                              <p:par>
                                <p:cTn id="70" presetID="2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animBg="1"/>
      <p:bldP spid="5" grpId="0" animBg="1"/>
      <p:bldP spid="24" grpId="0"/>
      <p:bldP spid="27" grpId="0" animBg="1"/>
      <p:bldP spid="30" grpId="0"/>
      <p:bldP spid="29" grpId="0" animBg="1"/>
      <p:bldP spid="13" grpId="0"/>
      <p:bldP spid="23" grpId="0" animBg="1"/>
      <p:bldP spid="16" grpId="0"/>
      <p:bldP spid="22"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思想气泡: 云 22"/>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4" name="文本框 2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数据库选型及理由</a:t>
            </a:r>
          </a:p>
        </p:txBody>
      </p:sp>
      <p:sp>
        <p:nvSpPr>
          <p:cNvPr id="42" name="文本框 41">
            <a:extLst>
              <a:ext uri="{FF2B5EF4-FFF2-40B4-BE49-F238E27FC236}">
                <a16:creationId xmlns:a16="http://schemas.microsoft.com/office/drawing/2014/main" id="{7CBD2854-5B10-4B11-927D-3ED7C0657A74}"/>
              </a:ext>
            </a:extLst>
          </p:cNvPr>
          <p:cNvSpPr txBox="1"/>
          <p:nvPr/>
        </p:nvSpPr>
        <p:spPr>
          <a:xfrm>
            <a:off x="-172969" y="1312495"/>
            <a:ext cx="9875314" cy="584775"/>
          </a:xfrm>
          <a:prstGeom prst="rect">
            <a:avLst/>
          </a:prstGeom>
          <a:noFill/>
        </p:spPr>
        <p:txBody>
          <a:bodyPr wrap="square" rtlCol="0">
            <a:spAutoFit/>
          </a:bodyPr>
          <a:lstStyle/>
          <a:p>
            <a:r>
              <a:rPr lang="en-US" altLang="zh-CN" sz="3200" dirty="0"/>
              <a:t>	</a:t>
            </a:r>
            <a:r>
              <a:rPr lang="zh-CN" altLang="en-US" sz="3200" dirty="0">
                <a:solidFill>
                  <a:schemeClr val="accent4">
                    <a:lumMod val="75000"/>
                  </a:schemeClr>
                </a:solidFill>
              </a:rPr>
              <a:t>数据库：</a:t>
            </a:r>
            <a:r>
              <a:rPr lang="en-US" altLang="zh-CN" sz="3200" dirty="0">
                <a:solidFill>
                  <a:schemeClr val="accent4">
                    <a:lumMod val="75000"/>
                  </a:schemeClr>
                </a:solidFill>
              </a:rPr>
              <a:t>MongoDB</a:t>
            </a:r>
            <a:endParaRPr lang="zh-CN" altLang="en-US" sz="3200" dirty="0">
              <a:solidFill>
                <a:schemeClr val="accent4">
                  <a:lumMod val="75000"/>
                </a:schemeClr>
              </a:solidFill>
            </a:endParaRPr>
          </a:p>
        </p:txBody>
      </p:sp>
      <p:sp>
        <p:nvSpPr>
          <p:cNvPr id="43" name="矩形 42">
            <a:extLst>
              <a:ext uri="{FF2B5EF4-FFF2-40B4-BE49-F238E27FC236}">
                <a16:creationId xmlns:a16="http://schemas.microsoft.com/office/drawing/2014/main" id="{29696BBA-E341-478B-985C-A3F8465193CD}"/>
              </a:ext>
            </a:extLst>
          </p:cNvPr>
          <p:cNvSpPr/>
          <p:nvPr/>
        </p:nvSpPr>
        <p:spPr>
          <a:xfrm>
            <a:off x="819539" y="1963259"/>
            <a:ext cx="10558614" cy="4093428"/>
          </a:xfrm>
          <a:prstGeom prst="rect">
            <a:avLst/>
          </a:prstGeom>
        </p:spPr>
        <p:txBody>
          <a:bodyPr wrap="square">
            <a:spAutoFit/>
          </a:bodyPr>
          <a:lstStyle/>
          <a:p>
            <a:r>
              <a:rPr lang="en-US" altLang="zh-CN" sz="2000" b="1" dirty="0"/>
              <a:t>MongoDB</a:t>
            </a:r>
            <a:r>
              <a:rPr lang="zh-CN" altLang="en-US" sz="2000" b="1" dirty="0"/>
              <a:t>：</a:t>
            </a:r>
            <a:r>
              <a:rPr lang="en-US" altLang="zh-CN" sz="2000" dirty="0"/>
              <a:t>Document-oriented </a:t>
            </a:r>
          </a:p>
          <a:p>
            <a:pPr marL="914400" lvl="1" indent="-457200">
              <a:buFont typeface="+mj-lt"/>
              <a:buAutoNum type="arabicPeriod"/>
            </a:pPr>
            <a:r>
              <a:rPr lang="zh-CN" altLang="en-US" sz="2000" b="1" dirty="0"/>
              <a:t>面向文档、模式自由的文档型数据库</a:t>
            </a:r>
            <a:endParaRPr lang="en-US" altLang="zh-CN" sz="2000" b="1" dirty="0"/>
          </a:p>
          <a:p>
            <a:pPr marL="1371600" lvl="2" indent="-457200">
              <a:buFont typeface="Arial" panose="020B0604020202020204" pitchFamily="34" charset="0"/>
              <a:buChar char="•"/>
            </a:pPr>
            <a:r>
              <a:rPr lang="en-US" altLang="zh-CN" sz="2000" b="1" dirty="0">
                <a:solidFill>
                  <a:srgbClr val="C00000"/>
                </a:solidFill>
              </a:rPr>
              <a:t>Key-value</a:t>
            </a:r>
            <a:r>
              <a:rPr lang="en-US" altLang="zh-CN" sz="2000" dirty="0"/>
              <a:t> pair</a:t>
            </a:r>
            <a:r>
              <a:rPr lang="zh-CN" altLang="en-US" sz="2000" dirty="0"/>
              <a:t>形式</a:t>
            </a:r>
          </a:p>
          <a:p>
            <a:pPr marL="1371600" lvl="2" indent="-457200">
              <a:buFont typeface="Arial" panose="020B0604020202020204" pitchFamily="34" charset="0"/>
              <a:buChar char="•"/>
            </a:pPr>
            <a:r>
              <a:rPr lang="zh-CN" altLang="en-US" sz="2000" dirty="0">
                <a:solidFill>
                  <a:srgbClr val="C00000"/>
                </a:solidFill>
              </a:rPr>
              <a:t>半结构化</a:t>
            </a:r>
            <a:r>
              <a:rPr lang="zh-CN" altLang="en-US" sz="2000" dirty="0"/>
              <a:t>数据类型的数据，常见的</a:t>
            </a:r>
            <a:r>
              <a:rPr lang="en-US" altLang="zh-CN" sz="2000" dirty="0"/>
              <a:t>document</a:t>
            </a:r>
            <a:r>
              <a:rPr lang="zh-CN" altLang="en-US" sz="2000" dirty="0"/>
              <a:t>格式有</a:t>
            </a:r>
            <a:r>
              <a:rPr lang="en-US" altLang="zh-CN" sz="2000" dirty="0"/>
              <a:t>XML</a:t>
            </a:r>
            <a:r>
              <a:rPr lang="zh-CN" altLang="en-US" sz="2000" dirty="0"/>
              <a:t>、</a:t>
            </a:r>
            <a:r>
              <a:rPr lang="en-US" altLang="zh-CN" sz="2000" b="1" dirty="0"/>
              <a:t>JSON</a:t>
            </a:r>
            <a:r>
              <a:rPr lang="zh-CN" altLang="en-US" sz="2000" b="1" dirty="0"/>
              <a:t>和</a:t>
            </a:r>
            <a:r>
              <a:rPr lang="en-US" altLang="zh-CN" sz="2000" b="1" dirty="0"/>
              <a:t>BSON</a:t>
            </a:r>
            <a:endParaRPr lang="zh-CN" altLang="en-US" sz="2000" b="1" dirty="0"/>
          </a:p>
          <a:p>
            <a:pPr marL="1371600" lvl="2" indent="-457200">
              <a:buFont typeface="Arial" panose="020B0604020202020204" pitchFamily="34" charset="0"/>
              <a:buChar char="•"/>
            </a:pPr>
            <a:r>
              <a:rPr lang="zh-CN" altLang="en-US" sz="2000" dirty="0"/>
              <a:t>可扩展性：</a:t>
            </a:r>
            <a:r>
              <a:rPr lang="zh-CN" altLang="en-US" sz="2000" b="1" dirty="0"/>
              <a:t>新的属性</a:t>
            </a:r>
            <a:r>
              <a:rPr lang="zh-CN" altLang="en-US" sz="2000" dirty="0"/>
              <a:t>可以添加到</a:t>
            </a:r>
            <a:r>
              <a:rPr lang="en-US" altLang="zh-CN" sz="2000" dirty="0"/>
              <a:t>document</a:t>
            </a:r>
            <a:r>
              <a:rPr lang="zh-CN" altLang="en-US" sz="2000" dirty="0"/>
              <a:t>中</a:t>
            </a:r>
            <a:endParaRPr lang="en-US" altLang="zh-CN" sz="2000" dirty="0"/>
          </a:p>
          <a:p>
            <a:pPr marL="1371600" lvl="2" indent="-457200">
              <a:buFont typeface="Arial" panose="020B0604020202020204" pitchFamily="34" charset="0"/>
              <a:buChar char="•"/>
            </a:pPr>
            <a:endParaRPr lang="en-US" altLang="zh-CN" sz="2000" dirty="0"/>
          </a:p>
          <a:p>
            <a:pPr marL="914400" lvl="1" indent="-457200">
              <a:buFont typeface="+mj-lt"/>
              <a:buAutoNum type="arabicPeriod"/>
            </a:pPr>
            <a:r>
              <a:rPr lang="zh-CN" altLang="en-US" sz="2000" b="1" dirty="0"/>
              <a:t>对本</a:t>
            </a:r>
            <a:r>
              <a:rPr lang="en-US" altLang="zh-CN" sz="2000" b="1" dirty="0"/>
              <a:t>Aurora</a:t>
            </a:r>
            <a:r>
              <a:rPr lang="zh-CN" altLang="en-US" sz="2000" b="1" dirty="0"/>
              <a:t>系统的支持</a:t>
            </a:r>
            <a:endParaRPr lang="en-US" altLang="zh-CN" sz="2000" b="1" dirty="0"/>
          </a:p>
          <a:p>
            <a:pPr marL="1371600" lvl="2" indent="-457200">
              <a:buFont typeface="Arial" panose="020B0604020202020204" pitchFamily="34" charset="0"/>
              <a:buChar char="•"/>
            </a:pPr>
            <a:r>
              <a:rPr lang="zh-CN" altLang="en-US" sz="2000" dirty="0"/>
              <a:t>高效的存储方式：支持</a:t>
            </a:r>
            <a:r>
              <a:rPr lang="zh-CN" altLang="en-US" sz="2000" dirty="0">
                <a:solidFill>
                  <a:srgbClr val="C00000"/>
                </a:solidFill>
              </a:rPr>
              <a:t>二进制数据</a:t>
            </a:r>
            <a:r>
              <a:rPr lang="zh-CN" altLang="en-US" sz="2000" dirty="0"/>
              <a:t>及大型对象（如图片），我们的极光系统需要存储大量的</a:t>
            </a:r>
            <a:r>
              <a:rPr lang="zh-CN" altLang="en-US" sz="2000" dirty="0">
                <a:solidFill>
                  <a:srgbClr val="C00000"/>
                </a:solidFill>
              </a:rPr>
              <a:t>图片</a:t>
            </a:r>
            <a:r>
              <a:rPr lang="zh-CN" altLang="en-US" sz="2000" dirty="0"/>
              <a:t>，非常适用。</a:t>
            </a:r>
            <a:endParaRPr lang="en-US" altLang="zh-CN" sz="2000" dirty="0"/>
          </a:p>
          <a:p>
            <a:pPr marL="1371600" lvl="2" indent="-457200">
              <a:buFont typeface="Arial" panose="020B0604020202020204" pitchFamily="34" charset="0"/>
              <a:buChar char="•"/>
            </a:pPr>
            <a:r>
              <a:rPr lang="zh-CN" altLang="en-US" sz="2000" dirty="0"/>
              <a:t>支持</a:t>
            </a:r>
            <a:r>
              <a:rPr lang="zh-CN" altLang="en-US" sz="2000" b="1" dirty="0"/>
              <a:t>复杂查询</a:t>
            </a:r>
            <a:r>
              <a:rPr lang="zh-CN" altLang="en-US" sz="2000" dirty="0"/>
              <a:t>：可以通过字段</a:t>
            </a:r>
            <a:r>
              <a:rPr lang="en-US" altLang="zh-CN" sz="2000" dirty="0"/>
              <a:t>(</a:t>
            </a:r>
            <a:r>
              <a:rPr lang="en-US" altLang="zh-CN" sz="2000" dirty="0">
                <a:solidFill>
                  <a:srgbClr val="C00000"/>
                </a:solidFill>
              </a:rPr>
              <a:t>field</a:t>
            </a:r>
            <a:r>
              <a:rPr lang="en-US" altLang="zh-CN" sz="2000" dirty="0"/>
              <a:t>)</a:t>
            </a:r>
            <a:r>
              <a:rPr lang="zh-CN" altLang="en-US" sz="2000" dirty="0"/>
              <a:t>，范围查询进行搜索，并且还支持正则表达式搜索，不受二维表形式的限制。满足本系统</a:t>
            </a:r>
            <a:r>
              <a:rPr lang="zh-CN" altLang="en-US" sz="2000" b="1" dirty="0"/>
              <a:t>根据给定的时间段、波段、极光类型，图片</a:t>
            </a:r>
            <a:r>
              <a:rPr lang="zh-CN" altLang="en-US" sz="2000" dirty="0"/>
              <a:t>进行查询的需求。</a:t>
            </a:r>
            <a:endParaRPr lang="en-US" altLang="zh-CN" sz="2000" dirty="0"/>
          </a:p>
          <a:p>
            <a:r>
              <a:rPr lang="en-US" altLang="zh-CN" sz="2000" dirty="0"/>
              <a:t>	</a:t>
            </a:r>
            <a:endParaRPr lang="zh-CN" altLang="en-US" sz="2000" dirty="0"/>
          </a:p>
        </p:txBody>
      </p:sp>
    </p:spTree>
    <p:extLst>
      <p:ext uri="{BB962C8B-B14F-4D97-AF65-F5344CB8AC3E}">
        <p14:creationId xmlns:p14="http://schemas.microsoft.com/office/powerpoint/2010/main" val="3662606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1000"/>
                                        <p:tgtEl>
                                          <p:spTgt spid="43">
                                            <p:txEl>
                                              <p:pRg st="0" end="0"/>
                                            </p:txEl>
                                          </p:spTgt>
                                        </p:tgtEl>
                                      </p:cBhvr>
                                    </p:animEffect>
                                    <p:anim calcmode="lin" valueType="num">
                                      <p:cBhvr>
                                        <p:cTn id="8"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
                                            <p:txEl>
                                              <p:pRg st="1" end="1"/>
                                            </p:txEl>
                                          </p:spTgt>
                                        </p:tgtEl>
                                        <p:attrNameLst>
                                          <p:attrName>style.visibility</p:attrName>
                                        </p:attrNameLst>
                                      </p:cBhvr>
                                      <p:to>
                                        <p:strVal val="visible"/>
                                      </p:to>
                                    </p:set>
                                    <p:animEffect transition="in" filter="fade">
                                      <p:cBhvr>
                                        <p:cTn id="12" dur="1000"/>
                                        <p:tgtEl>
                                          <p:spTgt spid="43">
                                            <p:txEl>
                                              <p:pRg st="1" end="1"/>
                                            </p:txEl>
                                          </p:spTgt>
                                        </p:tgtEl>
                                      </p:cBhvr>
                                    </p:animEffect>
                                    <p:anim calcmode="lin" valueType="num">
                                      <p:cBhvr>
                                        <p:cTn id="13"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xEl>
                                              <p:pRg st="2" end="2"/>
                                            </p:txEl>
                                          </p:spTgt>
                                        </p:tgtEl>
                                        <p:attrNameLst>
                                          <p:attrName>style.visibility</p:attrName>
                                        </p:attrNameLst>
                                      </p:cBhvr>
                                      <p:to>
                                        <p:strVal val="visible"/>
                                      </p:to>
                                    </p:set>
                                    <p:animEffect transition="in" filter="fade">
                                      <p:cBhvr>
                                        <p:cTn id="17" dur="1000"/>
                                        <p:tgtEl>
                                          <p:spTgt spid="43">
                                            <p:txEl>
                                              <p:pRg st="2" end="2"/>
                                            </p:txEl>
                                          </p:spTgt>
                                        </p:tgtEl>
                                      </p:cBhvr>
                                    </p:animEffect>
                                    <p:anim calcmode="lin" valueType="num">
                                      <p:cBhvr>
                                        <p:cTn id="18" dur="10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3">
                                            <p:txEl>
                                              <p:pRg st="3" end="3"/>
                                            </p:txEl>
                                          </p:spTgt>
                                        </p:tgtEl>
                                        <p:attrNameLst>
                                          <p:attrName>style.visibility</p:attrName>
                                        </p:attrNameLst>
                                      </p:cBhvr>
                                      <p:to>
                                        <p:strVal val="visible"/>
                                      </p:to>
                                    </p:set>
                                    <p:animEffect transition="in" filter="fade">
                                      <p:cBhvr>
                                        <p:cTn id="22" dur="1000"/>
                                        <p:tgtEl>
                                          <p:spTgt spid="43">
                                            <p:txEl>
                                              <p:pRg st="3" end="3"/>
                                            </p:txEl>
                                          </p:spTgt>
                                        </p:tgtEl>
                                      </p:cBhvr>
                                    </p:animEffect>
                                    <p:anim calcmode="lin" valueType="num">
                                      <p:cBhvr>
                                        <p:cTn id="23" dur="1000" fill="hold"/>
                                        <p:tgtEl>
                                          <p:spTgt spid="4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3">
                                            <p:txEl>
                                              <p:pRg st="4" end="4"/>
                                            </p:txEl>
                                          </p:spTgt>
                                        </p:tgtEl>
                                        <p:attrNameLst>
                                          <p:attrName>style.visibility</p:attrName>
                                        </p:attrNameLst>
                                      </p:cBhvr>
                                      <p:to>
                                        <p:strVal val="visible"/>
                                      </p:to>
                                    </p:set>
                                    <p:animEffect transition="in" filter="fade">
                                      <p:cBhvr>
                                        <p:cTn id="27" dur="1000"/>
                                        <p:tgtEl>
                                          <p:spTgt spid="43">
                                            <p:txEl>
                                              <p:pRg st="4" end="4"/>
                                            </p:txEl>
                                          </p:spTgt>
                                        </p:tgtEl>
                                      </p:cBhvr>
                                    </p:animEffect>
                                    <p:anim calcmode="lin" valueType="num">
                                      <p:cBhvr>
                                        <p:cTn id="28" dur="1000" fill="hold"/>
                                        <p:tgtEl>
                                          <p:spTgt spid="4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3">
                                            <p:txEl>
                                              <p:pRg st="6" end="6"/>
                                            </p:txEl>
                                          </p:spTgt>
                                        </p:tgtEl>
                                        <p:attrNameLst>
                                          <p:attrName>style.visibility</p:attrName>
                                        </p:attrNameLst>
                                      </p:cBhvr>
                                      <p:to>
                                        <p:strVal val="visible"/>
                                      </p:to>
                                    </p:set>
                                    <p:animEffect transition="in" filter="fade">
                                      <p:cBhvr>
                                        <p:cTn id="34" dur="1000"/>
                                        <p:tgtEl>
                                          <p:spTgt spid="43">
                                            <p:txEl>
                                              <p:pRg st="6" end="6"/>
                                            </p:txEl>
                                          </p:spTgt>
                                        </p:tgtEl>
                                      </p:cBhvr>
                                    </p:animEffect>
                                    <p:anim calcmode="lin" valueType="num">
                                      <p:cBhvr>
                                        <p:cTn id="35" dur="1000" fill="hold"/>
                                        <p:tgtEl>
                                          <p:spTgt spid="4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4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3">
                                            <p:txEl>
                                              <p:pRg st="7" end="7"/>
                                            </p:txEl>
                                          </p:spTgt>
                                        </p:tgtEl>
                                        <p:attrNameLst>
                                          <p:attrName>style.visibility</p:attrName>
                                        </p:attrNameLst>
                                      </p:cBhvr>
                                      <p:to>
                                        <p:strVal val="visible"/>
                                      </p:to>
                                    </p:set>
                                    <p:animEffect transition="in" filter="fade">
                                      <p:cBhvr>
                                        <p:cTn id="39" dur="1000"/>
                                        <p:tgtEl>
                                          <p:spTgt spid="43">
                                            <p:txEl>
                                              <p:pRg st="7" end="7"/>
                                            </p:txEl>
                                          </p:spTgt>
                                        </p:tgtEl>
                                      </p:cBhvr>
                                    </p:animEffect>
                                    <p:anim calcmode="lin" valueType="num">
                                      <p:cBhvr>
                                        <p:cTn id="40" dur="1000" fill="hold"/>
                                        <p:tgtEl>
                                          <p:spTgt spid="4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4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3">
                                            <p:txEl>
                                              <p:pRg st="8" end="8"/>
                                            </p:txEl>
                                          </p:spTgt>
                                        </p:tgtEl>
                                        <p:attrNameLst>
                                          <p:attrName>style.visibility</p:attrName>
                                        </p:attrNameLst>
                                      </p:cBhvr>
                                      <p:to>
                                        <p:strVal val="visible"/>
                                      </p:to>
                                    </p:set>
                                    <p:animEffect transition="in" filter="fade">
                                      <p:cBhvr>
                                        <p:cTn id="44" dur="1000"/>
                                        <p:tgtEl>
                                          <p:spTgt spid="43">
                                            <p:txEl>
                                              <p:pRg st="8" end="8"/>
                                            </p:txEl>
                                          </p:spTgt>
                                        </p:tgtEl>
                                      </p:cBhvr>
                                    </p:animEffect>
                                    <p:anim calcmode="lin" valueType="num">
                                      <p:cBhvr>
                                        <p:cTn id="45" dur="1000" fill="hold"/>
                                        <p:tgtEl>
                                          <p:spTgt spid="4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思想气泡: 云 311"/>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3" name="文本框 312"/>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14" name="任意多边形: 形状 313"/>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文本框 314"/>
          <p:cNvSpPr txBox="1"/>
          <p:nvPr/>
        </p:nvSpPr>
        <p:spPr>
          <a:xfrm>
            <a:off x="4764688" y="372395"/>
            <a:ext cx="3879380" cy="584775"/>
          </a:xfrm>
          <a:prstGeom prst="rect">
            <a:avLst/>
          </a:prstGeom>
          <a:noFill/>
        </p:spPr>
        <p:txBody>
          <a:bodyPr wrap="square" rtlCol="0">
            <a:spAutoFit/>
          </a:bodyPr>
          <a:lstStyle/>
          <a:p>
            <a:pPr>
              <a:defRPr/>
            </a:pPr>
            <a:r>
              <a:rPr lang="zh-CN" altLang="en-US" sz="3200" dirty="0">
                <a:solidFill>
                  <a:srgbClr val="404F64"/>
                </a:solidFill>
                <a:latin typeface="幼圆" panose="02010509060101010101" pitchFamily="49" charset="-122"/>
                <a:ea typeface="幼圆" panose="02010509060101010101" pitchFamily="49" charset="-122"/>
              </a:rPr>
              <a:t>数据库集合设计</a:t>
            </a:r>
          </a:p>
        </p:txBody>
      </p:sp>
      <p:sp>
        <p:nvSpPr>
          <p:cNvPr id="316" name="文本框 315">
            <a:extLst>
              <a:ext uri="{FF2B5EF4-FFF2-40B4-BE49-F238E27FC236}">
                <a16:creationId xmlns:a16="http://schemas.microsoft.com/office/drawing/2014/main" id="{70BD0CDD-AD69-43E9-925E-AE878C6198AC}"/>
              </a:ext>
            </a:extLst>
          </p:cNvPr>
          <p:cNvSpPr txBox="1"/>
          <p:nvPr/>
        </p:nvSpPr>
        <p:spPr>
          <a:xfrm>
            <a:off x="593296" y="1395700"/>
            <a:ext cx="4523160" cy="584775"/>
          </a:xfrm>
          <a:prstGeom prst="rect">
            <a:avLst/>
          </a:prstGeom>
          <a:noFill/>
        </p:spPr>
        <p:txBody>
          <a:bodyPr wrap="square" rtlCol="0">
            <a:spAutoFit/>
          </a:bodyPr>
          <a:lstStyle/>
          <a:p>
            <a:r>
              <a:rPr lang="zh-CN" altLang="en-US" sz="3200" dirty="0">
                <a:solidFill>
                  <a:schemeClr val="accent4">
                    <a:lumMod val="75000"/>
                  </a:schemeClr>
                </a:solidFill>
              </a:rPr>
              <a:t>原始数据库</a:t>
            </a:r>
            <a:r>
              <a:rPr lang="en-US" altLang="zh-CN" sz="3200" dirty="0">
                <a:solidFill>
                  <a:schemeClr val="accent4">
                    <a:lumMod val="75000"/>
                  </a:schemeClr>
                </a:solidFill>
              </a:rPr>
              <a:t>Collection</a:t>
            </a:r>
            <a:r>
              <a:rPr lang="zh-CN" altLang="en-US" sz="3200" dirty="0">
                <a:solidFill>
                  <a:schemeClr val="accent4">
                    <a:lumMod val="75000"/>
                  </a:schemeClr>
                </a:solidFill>
              </a:rPr>
              <a:t>：</a:t>
            </a:r>
          </a:p>
        </p:txBody>
      </p:sp>
      <p:sp>
        <p:nvSpPr>
          <p:cNvPr id="321" name="矩形 320">
            <a:extLst>
              <a:ext uri="{FF2B5EF4-FFF2-40B4-BE49-F238E27FC236}">
                <a16:creationId xmlns:a16="http://schemas.microsoft.com/office/drawing/2014/main" id="{56CDF93E-1B61-44CF-9C83-43A00BAAF1F4}"/>
              </a:ext>
            </a:extLst>
          </p:cNvPr>
          <p:cNvSpPr/>
          <p:nvPr/>
        </p:nvSpPr>
        <p:spPr>
          <a:xfrm>
            <a:off x="593296" y="1980475"/>
            <a:ext cx="5276461" cy="4190314"/>
          </a:xfrm>
          <a:prstGeom prst="rect">
            <a:avLst/>
          </a:prstGeom>
        </p:spPr>
        <p:txBody>
          <a:bodyPr wrap="square">
            <a:spAutoFit/>
          </a:bodyPr>
          <a:lstStyle/>
          <a:p>
            <a:pPr>
              <a:lnSpc>
                <a:spcPct val="150000"/>
              </a:lnSpc>
            </a:pPr>
            <a:r>
              <a:rPr lang="en-US" altLang="zh-CN" sz="2000" b="1" dirty="0"/>
              <a:t>Database: Aurora</a:t>
            </a:r>
          </a:p>
          <a:p>
            <a:pPr lvl="1">
              <a:lnSpc>
                <a:spcPct val="150000"/>
              </a:lnSpc>
            </a:pPr>
            <a:r>
              <a:rPr lang="en-US" altLang="zh-CN" sz="2000" dirty="0"/>
              <a:t>Collection:</a:t>
            </a:r>
          </a:p>
          <a:p>
            <a:pPr lvl="1">
              <a:lnSpc>
                <a:spcPct val="150000"/>
              </a:lnSpc>
            </a:pPr>
            <a:r>
              <a:rPr lang="en-US" altLang="zh-CN" sz="2000" dirty="0"/>
              <a:t>1.Aurora.Meta (</a:t>
            </a:r>
            <a:r>
              <a:rPr lang="en-US" altLang="zh-CN" sz="2000" dirty="0" err="1"/>
              <a:t>name,time,band,manualtype</a:t>
            </a:r>
            <a:r>
              <a:rPr lang="en-US" altLang="zh-CN" sz="2000" dirty="0"/>
              <a:t>)</a:t>
            </a:r>
          </a:p>
          <a:p>
            <a:pPr lvl="1">
              <a:lnSpc>
                <a:spcPct val="150000"/>
              </a:lnSpc>
            </a:pPr>
            <a:r>
              <a:rPr lang="en-US" altLang="zh-CN" sz="2000" dirty="0"/>
              <a:t>2.Aurora.Image(</a:t>
            </a:r>
            <a:r>
              <a:rPr lang="en-US" altLang="zh-CN" sz="2000" dirty="0" err="1"/>
              <a:t>name,rawpic</a:t>
            </a:r>
            <a:r>
              <a:rPr lang="en-US" altLang="zh-CN" sz="2000" dirty="0"/>
              <a:t>)</a:t>
            </a:r>
          </a:p>
          <a:p>
            <a:pPr lvl="1">
              <a:lnSpc>
                <a:spcPct val="150000"/>
              </a:lnSpc>
            </a:pPr>
            <a:r>
              <a:rPr lang="en-US" altLang="zh-CN" sz="2000" dirty="0"/>
              <a:t>3.Aurora.</a:t>
            </a:r>
            <a:r>
              <a:rPr lang="en-US" altLang="zh-CN" sz="2000" b="1" dirty="0">
                <a:solidFill>
                  <a:srgbClr val="C00000"/>
                </a:solidFill>
              </a:rPr>
              <a:t>Thumb</a:t>
            </a:r>
            <a:r>
              <a:rPr lang="en-US" altLang="zh-CN" sz="2000" dirty="0"/>
              <a:t>(</a:t>
            </a:r>
            <a:r>
              <a:rPr lang="en-US" altLang="zh-CN" sz="2000" dirty="0" err="1"/>
              <a:t>name,thumb</a:t>
            </a:r>
            <a:r>
              <a:rPr lang="en-US" altLang="zh-CN" sz="2000" dirty="0"/>
              <a:t>)</a:t>
            </a:r>
          </a:p>
          <a:p>
            <a:pPr lvl="1">
              <a:lnSpc>
                <a:spcPct val="150000"/>
              </a:lnSpc>
            </a:pPr>
            <a:r>
              <a:rPr lang="en-US" altLang="zh-CN" sz="2000" dirty="0"/>
              <a:t>4.Aurora.</a:t>
            </a:r>
            <a:r>
              <a:rPr lang="en-US" altLang="zh-CN" sz="2000" b="1" dirty="0">
                <a:solidFill>
                  <a:srgbClr val="C00000"/>
                </a:solidFill>
              </a:rPr>
              <a:t>Keogram</a:t>
            </a:r>
            <a:r>
              <a:rPr lang="en-US" altLang="zh-CN" sz="2000" dirty="0"/>
              <a:t>(</a:t>
            </a:r>
            <a:r>
              <a:rPr lang="en-US" altLang="zh-CN" sz="2000" dirty="0" err="1"/>
              <a:t>name,keogram</a:t>
            </a:r>
            <a:r>
              <a:rPr lang="en-US" altLang="zh-CN" sz="2000" dirty="0"/>
              <a:t>)</a:t>
            </a:r>
          </a:p>
          <a:p>
            <a:pPr lvl="1">
              <a:lnSpc>
                <a:spcPct val="150000"/>
              </a:lnSpc>
            </a:pPr>
            <a:r>
              <a:rPr lang="en-US" altLang="zh-CN" sz="2000" dirty="0"/>
              <a:t>5.Aurora.</a:t>
            </a:r>
            <a:r>
              <a:rPr lang="en-US" altLang="zh-CN" sz="2000" b="1" dirty="0">
                <a:solidFill>
                  <a:srgbClr val="C00000"/>
                </a:solidFill>
              </a:rPr>
              <a:t>Feature</a:t>
            </a:r>
            <a:r>
              <a:rPr lang="en-US" altLang="zh-CN" sz="2000" dirty="0"/>
              <a:t>(</a:t>
            </a:r>
            <a:r>
              <a:rPr lang="en-US" altLang="zh-CN" sz="2000" dirty="0" err="1"/>
              <a:t>name,feature</a:t>
            </a:r>
            <a:r>
              <a:rPr lang="en-US" altLang="zh-CN" sz="2000" dirty="0"/>
              <a:t>)</a:t>
            </a:r>
          </a:p>
          <a:p>
            <a:pPr>
              <a:lnSpc>
                <a:spcPct val="150000"/>
              </a:lnSpc>
            </a:pPr>
            <a:r>
              <a:rPr lang="en-US" altLang="zh-CN" sz="2000" dirty="0"/>
              <a:t>	</a:t>
            </a:r>
            <a:endParaRPr lang="zh-CN" altLang="en-US" sz="2000" dirty="0"/>
          </a:p>
        </p:txBody>
      </p:sp>
      <p:sp>
        <p:nvSpPr>
          <p:cNvPr id="324" name="sketched-down-arrow_36677">
            <a:extLst>
              <a:ext uri="{FF2B5EF4-FFF2-40B4-BE49-F238E27FC236}">
                <a16:creationId xmlns:a16="http://schemas.microsoft.com/office/drawing/2014/main" id="{8F09133A-0892-4D03-B349-976195942F6A}"/>
              </a:ext>
            </a:extLst>
          </p:cNvPr>
          <p:cNvSpPr>
            <a:spLocks noChangeAspect="1"/>
          </p:cNvSpPr>
          <p:nvPr/>
        </p:nvSpPr>
        <p:spPr bwMode="auto">
          <a:xfrm rot="16200000">
            <a:off x="5451126" y="3650634"/>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1"/>
          </a:solidFill>
          <a:ln>
            <a:noFill/>
          </a:ln>
        </p:spPr>
      </p:sp>
      <p:sp>
        <p:nvSpPr>
          <p:cNvPr id="327" name="文本框 326">
            <a:extLst>
              <a:ext uri="{FF2B5EF4-FFF2-40B4-BE49-F238E27FC236}">
                <a16:creationId xmlns:a16="http://schemas.microsoft.com/office/drawing/2014/main" id="{341057D1-2F33-440B-B1B6-7ACF4E14889B}"/>
              </a:ext>
            </a:extLst>
          </p:cNvPr>
          <p:cNvSpPr txBox="1"/>
          <p:nvPr/>
        </p:nvSpPr>
        <p:spPr>
          <a:xfrm>
            <a:off x="6571461" y="1395700"/>
            <a:ext cx="4523160" cy="584775"/>
          </a:xfrm>
          <a:prstGeom prst="rect">
            <a:avLst/>
          </a:prstGeom>
          <a:noFill/>
        </p:spPr>
        <p:txBody>
          <a:bodyPr wrap="square" rtlCol="0">
            <a:spAutoFit/>
          </a:bodyPr>
          <a:lstStyle/>
          <a:p>
            <a:r>
              <a:rPr lang="zh-CN" altLang="en-US" sz="3200" dirty="0">
                <a:solidFill>
                  <a:schemeClr val="accent4">
                    <a:lumMod val="75000"/>
                  </a:schemeClr>
                </a:solidFill>
              </a:rPr>
              <a:t>修改后</a:t>
            </a:r>
            <a:r>
              <a:rPr lang="en-US" altLang="zh-CN" sz="3200" dirty="0">
                <a:solidFill>
                  <a:schemeClr val="accent4">
                    <a:lumMod val="75000"/>
                  </a:schemeClr>
                </a:solidFill>
              </a:rPr>
              <a:t>Collection</a:t>
            </a:r>
            <a:r>
              <a:rPr lang="zh-CN" altLang="en-US" sz="3200" dirty="0">
                <a:solidFill>
                  <a:schemeClr val="accent4">
                    <a:lumMod val="75000"/>
                  </a:schemeClr>
                </a:solidFill>
              </a:rPr>
              <a:t>：</a:t>
            </a:r>
          </a:p>
        </p:txBody>
      </p:sp>
      <p:sp>
        <p:nvSpPr>
          <p:cNvPr id="330" name="矩形 329">
            <a:extLst>
              <a:ext uri="{FF2B5EF4-FFF2-40B4-BE49-F238E27FC236}">
                <a16:creationId xmlns:a16="http://schemas.microsoft.com/office/drawing/2014/main" id="{6156AF4E-2321-4A64-92B7-7A09C1F73207}"/>
              </a:ext>
            </a:extLst>
          </p:cNvPr>
          <p:cNvSpPr/>
          <p:nvPr/>
        </p:nvSpPr>
        <p:spPr>
          <a:xfrm>
            <a:off x="6571461" y="1980475"/>
            <a:ext cx="5276461" cy="2345770"/>
          </a:xfrm>
          <a:prstGeom prst="rect">
            <a:avLst/>
          </a:prstGeom>
        </p:spPr>
        <p:txBody>
          <a:bodyPr wrap="square">
            <a:spAutoFit/>
          </a:bodyPr>
          <a:lstStyle/>
          <a:p>
            <a:pPr>
              <a:lnSpc>
                <a:spcPct val="150000"/>
              </a:lnSpc>
            </a:pPr>
            <a:r>
              <a:rPr lang="en-US" altLang="zh-CN" sz="2000" b="1" dirty="0"/>
              <a:t>Database: Aurora</a:t>
            </a:r>
          </a:p>
          <a:p>
            <a:pPr lvl="1">
              <a:lnSpc>
                <a:spcPct val="150000"/>
              </a:lnSpc>
            </a:pPr>
            <a:r>
              <a:rPr lang="en-US" altLang="zh-CN" sz="2000" dirty="0"/>
              <a:t>Collection:</a:t>
            </a:r>
          </a:p>
          <a:p>
            <a:pPr lvl="1">
              <a:lnSpc>
                <a:spcPct val="150000"/>
              </a:lnSpc>
            </a:pPr>
            <a:r>
              <a:rPr lang="en-US" altLang="zh-CN" sz="2000" dirty="0"/>
              <a:t>1.Aurora.Meta (</a:t>
            </a:r>
            <a:r>
              <a:rPr lang="en-US" altLang="zh-CN" sz="2000" dirty="0" err="1"/>
              <a:t>name,time,band,manualtype,</a:t>
            </a:r>
            <a:r>
              <a:rPr lang="en-US" altLang="zh-CN" sz="2000" b="1" dirty="0" err="1">
                <a:solidFill>
                  <a:srgbClr val="C00000"/>
                </a:solidFill>
              </a:rPr>
              <a:t>feature,thumb,keogram</a:t>
            </a:r>
            <a:r>
              <a:rPr lang="zh-CN" altLang="en-US" sz="2000" b="1" dirty="0">
                <a:solidFill>
                  <a:srgbClr val="C00000"/>
                </a:solidFill>
              </a:rPr>
              <a:t>，</a:t>
            </a:r>
            <a:r>
              <a:rPr lang="en-US" altLang="zh-CN" sz="2000" b="1" dirty="0">
                <a:solidFill>
                  <a:srgbClr val="C00000"/>
                </a:solidFill>
              </a:rPr>
              <a:t> </a:t>
            </a:r>
            <a:r>
              <a:rPr lang="en-US" altLang="zh-CN" sz="2000" b="1" dirty="0" err="1">
                <a:solidFill>
                  <a:srgbClr val="C00000"/>
                </a:solidFill>
              </a:rPr>
              <a:t>rawpic</a:t>
            </a:r>
            <a:r>
              <a:rPr lang="en-US" altLang="zh-CN" sz="2000" dirty="0"/>
              <a:t>)</a:t>
            </a:r>
          </a:p>
        </p:txBody>
      </p:sp>
    </p:spTree>
    <p:extLst>
      <p:ext uri="{BB962C8B-B14F-4D97-AF65-F5344CB8AC3E}">
        <p14:creationId xmlns:p14="http://schemas.microsoft.com/office/powerpoint/2010/main" val="325125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wipe(down)">
                                      <p:cBhvr>
                                        <p:cTn id="7" dur="500"/>
                                        <p:tgtEl>
                                          <p:spTgt spid="3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1"/>
                                        </p:tgtEl>
                                        <p:attrNameLst>
                                          <p:attrName>style.visibility</p:attrName>
                                        </p:attrNameLst>
                                      </p:cBhvr>
                                      <p:to>
                                        <p:strVal val="visible"/>
                                      </p:to>
                                    </p:set>
                                    <p:animEffect transition="in" filter="wipe(down)">
                                      <p:cBhvr>
                                        <p:cTn id="10" dur="500"/>
                                        <p:tgtEl>
                                          <p:spTgt spid="32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animEffect transition="in" filter="fade">
                                      <p:cBhvr>
                                        <p:cTn id="15" dur="1000"/>
                                        <p:tgtEl>
                                          <p:spTgt spid="324"/>
                                        </p:tgtEl>
                                      </p:cBhvr>
                                    </p:animEffect>
                                    <p:anim calcmode="lin" valueType="num">
                                      <p:cBhvr>
                                        <p:cTn id="16" dur="1000" fill="hold"/>
                                        <p:tgtEl>
                                          <p:spTgt spid="324"/>
                                        </p:tgtEl>
                                        <p:attrNameLst>
                                          <p:attrName>ppt_x</p:attrName>
                                        </p:attrNameLst>
                                      </p:cBhvr>
                                      <p:tavLst>
                                        <p:tav tm="0">
                                          <p:val>
                                            <p:strVal val="#ppt_x"/>
                                          </p:val>
                                        </p:tav>
                                        <p:tav tm="100000">
                                          <p:val>
                                            <p:strVal val="#ppt_x"/>
                                          </p:val>
                                        </p:tav>
                                      </p:tavLst>
                                    </p:anim>
                                    <p:anim calcmode="lin" valueType="num">
                                      <p:cBhvr>
                                        <p:cTn id="17" dur="1000" fill="hold"/>
                                        <p:tgtEl>
                                          <p:spTgt spid="32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7"/>
                                        </p:tgtEl>
                                        <p:attrNameLst>
                                          <p:attrName>style.visibility</p:attrName>
                                        </p:attrNameLst>
                                      </p:cBhvr>
                                      <p:to>
                                        <p:strVal val="visible"/>
                                      </p:to>
                                    </p:set>
                                    <p:animEffect transition="in" filter="wipe(down)">
                                      <p:cBhvr>
                                        <p:cTn id="22" dur="500"/>
                                        <p:tgtEl>
                                          <p:spTgt spid="3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30"/>
                                        </p:tgtEl>
                                        <p:attrNameLst>
                                          <p:attrName>style.visibility</p:attrName>
                                        </p:attrNameLst>
                                      </p:cBhvr>
                                      <p:to>
                                        <p:strVal val="visible"/>
                                      </p:to>
                                    </p:set>
                                    <p:animEffect transition="in" filter="wipe(down)">
                                      <p:cBhvr>
                                        <p:cTn id="25"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21" grpId="0"/>
      <p:bldP spid="327" grpId="0"/>
      <p:bldP spid="3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cstate="screen">
              <a:extLst>
                <a:ext uri="{28A0092B-C50C-407E-A947-70E740481C1C}">
                  <a14:useLocalDpi xmlns:a14="http://schemas.microsoft.com/office/drawing/2010/main"/>
                </a:ext>
              </a:extLst>
            </a:blip>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难点和挑战</a:t>
            </a:r>
          </a:p>
        </p:txBody>
      </p:sp>
      <p:sp>
        <p:nvSpPr>
          <p:cNvPr id="5" name="文本框 4"/>
          <p:cNvSpPr txBox="1"/>
          <p:nvPr/>
        </p:nvSpPr>
        <p:spPr>
          <a:xfrm>
            <a:off x="4733640"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数据模型与设计的冲突</a:t>
            </a:r>
          </a:p>
        </p:txBody>
      </p:sp>
      <p:sp>
        <p:nvSpPr>
          <p:cNvPr id="6" name="文本框 5"/>
          <p:cNvSpPr txBox="1"/>
          <p:nvPr/>
        </p:nvSpPr>
        <p:spPr>
          <a:xfrm>
            <a:off x="4733640" y="533322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tabLst/>
              <a:defRPr/>
            </a:pPr>
            <a:r>
              <a:rPr lang="zh-CN" altLang="en-US" sz="2000" dirty="0">
                <a:solidFill>
                  <a:srgbClr val="404F64"/>
                </a:solidFill>
                <a:latin typeface="幼圆" panose="02010509060101010101" pitchFamily="49" charset="-122"/>
                <a:ea typeface="幼圆" panose="02010509060101010101" pitchFamily="49" charset="-122"/>
              </a:rPr>
              <a:t>数据集合合并</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7" name="文本框 6"/>
          <p:cNvSpPr txBox="1"/>
          <p:nvPr/>
        </p:nvSpPr>
        <p:spPr>
          <a:xfrm>
            <a:off x="4733640" y="476146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集合设计的性能差异</a:t>
            </a:r>
          </a:p>
        </p:txBody>
      </p:sp>
    </p:spTree>
    <p:extLst>
      <p:ext uri="{BB962C8B-B14F-4D97-AF65-F5344CB8AC3E}">
        <p14:creationId xmlns:p14="http://schemas.microsoft.com/office/powerpoint/2010/main" val="1899864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5076896"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数据模型与设计的冲突</a:t>
            </a:r>
          </a:p>
        </p:txBody>
      </p:sp>
      <p:sp>
        <p:nvSpPr>
          <p:cNvPr id="26" name="文本框 25">
            <a:extLst>
              <a:ext uri="{FF2B5EF4-FFF2-40B4-BE49-F238E27FC236}">
                <a16:creationId xmlns:a16="http://schemas.microsoft.com/office/drawing/2014/main" id="{3479B343-669E-46B9-BF1A-6584FD80FECF}"/>
              </a:ext>
            </a:extLst>
          </p:cNvPr>
          <p:cNvSpPr txBox="1"/>
          <p:nvPr/>
        </p:nvSpPr>
        <p:spPr>
          <a:xfrm>
            <a:off x="271965" y="1101345"/>
            <a:ext cx="3302050"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tabLst/>
              <a:defRPr/>
            </a:pPr>
            <a:r>
              <a:rPr kumimoji="0" lang="zh-CN" altLang="en-US" sz="2400" b="0"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冲突</a:t>
            </a:r>
          </a:p>
        </p:txBody>
      </p:sp>
      <p:sp>
        <p:nvSpPr>
          <p:cNvPr id="27" name="文本框 26">
            <a:extLst>
              <a:ext uri="{FF2B5EF4-FFF2-40B4-BE49-F238E27FC236}">
                <a16:creationId xmlns:a16="http://schemas.microsoft.com/office/drawing/2014/main" id="{5F3D3B2E-0E65-49F0-B91C-BCAEFEF95090}"/>
              </a:ext>
            </a:extLst>
          </p:cNvPr>
          <p:cNvSpPr txBox="1"/>
          <p:nvPr/>
        </p:nvSpPr>
        <p:spPr>
          <a:xfrm>
            <a:off x="542200" y="1656358"/>
            <a:ext cx="33020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zh-CN" altLang="en-US" sz="2000" b="1" dirty="0">
                <a:latin typeface="幼圆" panose="02010509060101010101" pitchFamily="49" charset="-122"/>
                <a:ea typeface="幼圆" panose="02010509060101010101" pitchFamily="49" charset="-122"/>
              </a:rPr>
              <a:t>关系型设计：</a:t>
            </a:r>
            <a:endParaRPr kumimoji="0" lang="zh-CN" altLang="en-US" sz="2000" b="1"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pic>
        <p:nvPicPr>
          <p:cNvPr id="6" name="图片 5">
            <a:extLst>
              <a:ext uri="{FF2B5EF4-FFF2-40B4-BE49-F238E27FC236}">
                <a16:creationId xmlns:a16="http://schemas.microsoft.com/office/drawing/2014/main" id="{E9525C22-0F86-4885-BB9E-0EE6C3BEBF90}"/>
              </a:ext>
            </a:extLst>
          </p:cNvPr>
          <p:cNvPicPr>
            <a:picLocks noChangeAspect="1"/>
          </p:cNvPicPr>
          <p:nvPr/>
        </p:nvPicPr>
        <p:blipFill rotWithShape="1">
          <a:blip r:embed="rId5"/>
          <a:srcRect r="24819"/>
          <a:stretch/>
        </p:blipFill>
        <p:spPr>
          <a:xfrm>
            <a:off x="261805" y="2140847"/>
            <a:ext cx="5445760" cy="3356037"/>
          </a:xfrm>
          <a:prstGeom prst="rect">
            <a:avLst/>
          </a:prstGeom>
        </p:spPr>
      </p:pic>
      <p:sp>
        <p:nvSpPr>
          <p:cNvPr id="28" name="文本框 27">
            <a:extLst>
              <a:ext uri="{FF2B5EF4-FFF2-40B4-BE49-F238E27FC236}">
                <a16:creationId xmlns:a16="http://schemas.microsoft.com/office/drawing/2014/main" id="{95BC48B8-4003-4731-A306-EDCAD4EDE15D}"/>
              </a:ext>
            </a:extLst>
          </p:cNvPr>
          <p:cNvSpPr txBox="1"/>
          <p:nvPr/>
        </p:nvSpPr>
        <p:spPr>
          <a:xfrm>
            <a:off x="6025272" y="1544275"/>
            <a:ext cx="33020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zh-CN" altLang="en-US" sz="2000" b="1" dirty="0">
                <a:latin typeface="幼圆" panose="02010509060101010101" pitchFamily="49" charset="-122"/>
                <a:ea typeface="幼圆" panose="02010509060101010101" pitchFamily="49" charset="-122"/>
              </a:rPr>
              <a:t>文档模型设计：</a:t>
            </a:r>
            <a:endParaRPr kumimoji="0" lang="zh-CN" altLang="en-US" sz="2000" b="1"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pic>
        <p:nvPicPr>
          <p:cNvPr id="29" name="图片 28">
            <a:extLst>
              <a:ext uri="{FF2B5EF4-FFF2-40B4-BE49-F238E27FC236}">
                <a16:creationId xmlns:a16="http://schemas.microsoft.com/office/drawing/2014/main" id="{75922DBE-4C08-4348-B12B-1E62B562830D}"/>
              </a:ext>
            </a:extLst>
          </p:cNvPr>
          <p:cNvPicPr>
            <a:picLocks noChangeAspect="1"/>
          </p:cNvPicPr>
          <p:nvPr/>
        </p:nvPicPr>
        <p:blipFill rotWithShape="1">
          <a:blip r:embed="rId6"/>
          <a:srcRect l="335" t="-8007" r="62753" b="50731"/>
          <a:stretch/>
        </p:blipFill>
        <p:spPr>
          <a:xfrm>
            <a:off x="6788874" y="1855048"/>
            <a:ext cx="5335517" cy="3457312"/>
          </a:xfrm>
          <a:prstGeom prst="rect">
            <a:avLst/>
          </a:prstGeom>
        </p:spPr>
      </p:pic>
      <p:sp>
        <p:nvSpPr>
          <p:cNvPr id="30" name="sketched-down-arrow_36677">
            <a:extLst>
              <a:ext uri="{FF2B5EF4-FFF2-40B4-BE49-F238E27FC236}">
                <a16:creationId xmlns:a16="http://schemas.microsoft.com/office/drawing/2014/main" id="{641F8790-72BE-4C20-BB59-A2797B0C37CC}"/>
              </a:ext>
            </a:extLst>
          </p:cNvPr>
          <p:cNvSpPr>
            <a:spLocks noChangeAspect="1"/>
          </p:cNvSpPr>
          <p:nvPr/>
        </p:nvSpPr>
        <p:spPr bwMode="auto">
          <a:xfrm rot="16200000">
            <a:off x="5829588" y="3577339"/>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3"/>
          </a:solidFill>
          <a:ln>
            <a:noFill/>
          </a:ln>
        </p:spPr>
      </p:sp>
      <p:sp>
        <p:nvSpPr>
          <p:cNvPr id="32" name="矩形 31">
            <a:extLst>
              <a:ext uri="{FF2B5EF4-FFF2-40B4-BE49-F238E27FC236}">
                <a16:creationId xmlns:a16="http://schemas.microsoft.com/office/drawing/2014/main" id="{E3DDF01A-CD81-4890-B43B-B209BE57BB07}"/>
              </a:ext>
            </a:extLst>
          </p:cNvPr>
          <p:cNvSpPr/>
          <p:nvPr/>
        </p:nvSpPr>
        <p:spPr>
          <a:xfrm>
            <a:off x="436378" y="5745328"/>
            <a:ext cx="11319244" cy="923330"/>
          </a:xfrm>
          <a:prstGeom prst="rect">
            <a:avLst/>
          </a:prstGeom>
        </p:spPr>
        <p:txBody>
          <a:bodyPr wrap="square">
            <a:spAutoFit/>
          </a:bodyPr>
          <a:lstStyle/>
          <a:p>
            <a:r>
              <a:rPr lang="zh-CN" altLang="en-US" dirty="0"/>
              <a:t>    根据系统需求的功能，根据极光数据的</a:t>
            </a:r>
            <a:r>
              <a:rPr lang="en-US" altLang="zh-CN" dirty="0"/>
              <a:t>time</a:t>
            </a:r>
            <a:r>
              <a:rPr lang="zh-CN" altLang="en-US" dirty="0"/>
              <a:t>，</a:t>
            </a:r>
            <a:r>
              <a:rPr lang="en-US" altLang="zh-CN" dirty="0"/>
              <a:t>band</a:t>
            </a:r>
            <a:r>
              <a:rPr lang="zh-CN" altLang="en-US" dirty="0"/>
              <a:t>，</a:t>
            </a:r>
            <a:r>
              <a:rPr lang="en-US" altLang="zh-CN" dirty="0"/>
              <a:t>type</a:t>
            </a:r>
            <a:r>
              <a:rPr lang="zh-CN" altLang="en-US" dirty="0"/>
              <a:t>，图片等不同方式进行搜索。不同方式的搜索</a:t>
            </a:r>
            <a:r>
              <a:rPr lang="zh-CN" altLang="en-US" dirty="0">
                <a:solidFill>
                  <a:srgbClr val="C00000"/>
                </a:solidFill>
              </a:rPr>
              <a:t>都需要通过</a:t>
            </a:r>
            <a:r>
              <a:rPr lang="en-US" altLang="zh-CN" dirty="0">
                <a:solidFill>
                  <a:srgbClr val="C00000"/>
                </a:solidFill>
              </a:rPr>
              <a:t>name</a:t>
            </a:r>
            <a:r>
              <a:rPr lang="zh-CN" altLang="en-US" dirty="0">
                <a:solidFill>
                  <a:srgbClr val="C00000"/>
                </a:solidFill>
              </a:rPr>
              <a:t>字段搜索其余集合中相应的字段</a:t>
            </a:r>
            <a:r>
              <a:rPr lang="zh-CN" altLang="en-US" dirty="0"/>
              <a:t>，并得到所需要的数据。这样的设计会使</a:t>
            </a:r>
            <a:r>
              <a:rPr lang="zh-CN" altLang="en-US" dirty="0">
                <a:solidFill>
                  <a:srgbClr val="C00000"/>
                </a:solidFill>
              </a:rPr>
              <a:t>查询性能降低</a:t>
            </a:r>
            <a:r>
              <a:rPr lang="zh-CN" altLang="en-US" dirty="0"/>
              <a:t>，并且集合之间的耦合较大，不便于扩展和修改。</a:t>
            </a:r>
            <a:endParaRPr lang="en-US" altLang="zh-CN" dirty="0"/>
          </a:p>
        </p:txBody>
      </p:sp>
    </p:spTree>
    <p:extLst>
      <p:ext uri="{BB962C8B-B14F-4D97-AF65-F5344CB8AC3E}">
        <p14:creationId xmlns:p14="http://schemas.microsoft.com/office/powerpoint/2010/main" val="1496316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
                                        </p:tgtEl>
                                        <p:attrNameLst>
                                          <p:attrName>ppt_x</p:attrName>
                                          <p:attrName>ppt_y</p:attrName>
                                        </p:attrNameLst>
                                      </p:cBhvr>
                                    </p:animMotion>
                                    <p:animEffect transition="in" filter="fade">
                                      <p:cBhvr>
                                        <p:cTn id="9" dur="1000"/>
                                        <p:tgtEl>
                                          <p:spTgt spid="26"/>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Scale>
                                      <p:cBhvr>
                                        <p:cTn id="12"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7"/>
                                        </p:tgtEl>
                                        <p:attrNameLst>
                                          <p:attrName>ppt_x</p:attrName>
                                          <p:attrName>ppt_y</p:attrName>
                                        </p:attrNameLst>
                                      </p:cBhvr>
                                    </p:animMotion>
                                    <p:animEffect transition="in" filter="fade">
                                      <p:cBhvr>
                                        <p:cTn id="14" dur="1000"/>
                                        <p:tgtEl>
                                          <p:spTgt spid="27"/>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Scale>
                                      <p:cBhvr>
                                        <p:cTn id="17"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8"/>
                                        </p:tgtEl>
                                        <p:attrNameLst>
                                          <p:attrName>ppt_x</p:attrName>
                                          <p:attrName>ppt_y</p:attrName>
                                        </p:attrNameLst>
                                      </p:cBhvr>
                                    </p:animMotion>
                                    <p:animEffect transition="in" filter="fade">
                                      <p:cBhvr>
                                        <p:cTn id="19" dur="1000"/>
                                        <p:tgtEl>
                                          <p:spTgt spid="28"/>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4491072"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集合设计的性能差异</a:t>
            </a:r>
          </a:p>
        </p:txBody>
      </p:sp>
      <p:grpSp>
        <p:nvGrpSpPr>
          <p:cNvPr id="47" name="组合 46"/>
          <p:cNvGrpSpPr/>
          <p:nvPr/>
        </p:nvGrpSpPr>
        <p:grpSpPr>
          <a:xfrm>
            <a:off x="695152" y="1273784"/>
            <a:ext cx="10225118" cy="2110258"/>
            <a:chOff x="-4276771" y="1590150"/>
            <a:chExt cx="3460279" cy="2110258"/>
          </a:xfrm>
        </p:grpSpPr>
        <p:sp>
          <p:nvSpPr>
            <p:cNvPr id="48" name="矩形 47"/>
            <p:cNvSpPr/>
            <p:nvPr/>
          </p:nvSpPr>
          <p:spPr>
            <a:xfrm>
              <a:off x="-4144128" y="1990260"/>
              <a:ext cx="3327636" cy="1710148"/>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       </a:t>
              </a:r>
              <a:r>
                <a:rPr lang="zh-CN" altLang="en-US" dirty="0">
                  <a:solidFill>
                    <a:schemeClr val="accent5"/>
                  </a:solidFill>
                  <a:latin typeface="幼圆" panose="02010509060101010101" pitchFamily="49" charset="-122"/>
                  <a:ea typeface="幼圆" panose="02010509060101010101" pitchFamily="49" charset="-122"/>
                </a:rPr>
                <a:t>分析数据以后发现，有关于极光数据的</a:t>
              </a:r>
              <a:r>
                <a:rPr lang="en-US" altLang="zh-CN" dirty="0">
                  <a:solidFill>
                    <a:schemeClr val="accent5"/>
                  </a:solidFill>
                  <a:latin typeface="幼圆" panose="02010509060101010101" pitchFamily="49" charset="-122"/>
                  <a:ea typeface="幼圆" panose="02010509060101010101" pitchFamily="49" charset="-122"/>
                </a:rPr>
                <a:t>Image</a:t>
              </a:r>
              <a:r>
                <a:rPr lang="zh-CN" altLang="en-US" dirty="0">
                  <a:solidFill>
                    <a:schemeClr val="accent5"/>
                  </a:solidFill>
                  <a:latin typeface="幼圆" panose="02010509060101010101" pitchFamily="49" charset="-122"/>
                  <a:ea typeface="幼圆" panose="02010509060101010101" pitchFamily="49" charset="-122"/>
                </a:rPr>
                <a:t>数据的大小是其余所有数据大小的</a:t>
              </a:r>
              <a:r>
                <a:rPr lang="en-US" altLang="zh-CN" b="1" dirty="0">
                  <a:solidFill>
                    <a:schemeClr val="accent3"/>
                  </a:solidFill>
                  <a:latin typeface="幼圆" panose="02010509060101010101" pitchFamily="49" charset="-122"/>
                  <a:ea typeface="幼圆" panose="02010509060101010101" pitchFamily="49" charset="-122"/>
                </a:rPr>
                <a:t>34</a:t>
              </a:r>
              <a:r>
                <a:rPr lang="zh-CN" altLang="en-US" b="1" dirty="0">
                  <a:solidFill>
                    <a:schemeClr val="accent3"/>
                  </a:solidFill>
                  <a:latin typeface="幼圆" panose="02010509060101010101" pitchFamily="49" charset="-122"/>
                  <a:ea typeface="幼圆" panose="02010509060101010101" pitchFamily="49" charset="-122"/>
                </a:rPr>
                <a:t>倍</a:t>
              </a:r>
              <a:r>
                <a:rPr lang="zh-CN" altLang="en-US" dirty="0">
                  <a:solidFill>
                    <a:schemeClr val="accent5"/>
                  </a:solidFill>
                  <a:latin typeface="幼圆" panose="02010509060101010101" pitchFamily="49" charset="-122"/>
                  <a:ea typeface="幼圆" panose="02010509060101010101" pitchFamily="49" charset="-122"/>
                </a:rPr>
                <a:t>，将数据较大的图片放进文档中，</a:t>
              </a:r>
              <a:r>
                <a:rPr lang="zh-CN" altLang="en-US" dirty="0">
                  <a:solidFill>
                    <a:schemeClr val="accent3"/>
                  </a:solidFill>
                  <a:latin typeface="幼圆" panose="02010509060101010101" pitchFamily="49" charset="-122"/>
                  <a:ea typeface="幼圆" panose="02010509060101010101" pitchFamily="49" charset="-122"/>
                </a:rPr>
                <a:t>会不会因每次查询的内容过多，由此导致查询性能降低</a:t>
              </a:r>
              <a:r>
                <a:rPr lang="zh-CN" altLang="en-US" dirty="0">
                  <a:solidFill>
                    <a:schemeClr val="accent5"/>
                  </a:solidFill>
                  <a:latin typeface="幼圆" panose="02010509060101010101" pitchFamily="49" charset="-122"/>
                  <a:ea typeface="幼圆" panose="02010509060101010101" pitchFamily="49" charset="-122"/>
                </a:rPr>
                <a:t>。</a:t>
              </a:r>
              <a:endParaRPr lang="en-US" altLang="zh-CN" dirty="0">
                <a:solidFill>
                  <a:schemeClr val="accent5"/>
                </a:solidFill>
                <a:latin typeface="幼圆" panose="02010509060101010101" pitchFamily="49" charset="-122"/>
                <a:ea typeface="幼圆" panose="02010509060101010101" pitchFamily="49" charset="-122"/>
              </a:endParaRPr>
            </a:p>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       </a:t>
              </a:r>
              <a:r>
                <a:rPr lang="zh-CN" altLang="en-US" dirty="0">
                  <a:solidFill>
                    <a:schemeClr val="accent5"/>
                  </a:solidFill>
                  <a:latin typeface="幼圆" panose="02010509060101010101" pitchFamily="49" charset="-122"/>
                  <a:ea typeface="幼圆" panose="02010509060101010101" pitchFamily="49" charset="-122"/>
                </a:rPr>
                <a:t>另外，文档存储模式中，将图片嵌入极光的集合，可以提高通过极光查询相应图片的性能。</a:t>
              </a:r>
              <a:r>
                <a:rPr lang="zh-CN" altLang="en-US" dirty="0">
                  <a:solidFill>
                    <a:schemeClr val="accent3"/>
                  </a:solidFill>
                  <a:latin typeface="幼圆" panose="02010509060101010101" pitchFamily="49" charset="-122"/>
                  <a:ea typeface="幼圆" panose="02010509060101010101" pitchFamily="49" charset="-122"/>
                </a:rPr>
                <a:t>但反过来说，如果需要通过图片的特性，来查询出所对应的极光属性，则会导致必须遍历整个文档，这样的效率是否还有所提升仍待验证。</a:t>
              </a:r>
            </a:p>
          </p:txBody>
        </p:sp>
        <p:sp>
          <p:nvSpPr>
            <p:cNvPr id="49" name="矩形 48"/>
            <p:cNvSpPr/>
            <p:nvPr/>
          </p:nvSpPr>
          <p:spPr>
            <a:xfrm>
              <a:off x="-4276771" y="1590150"/>
              <a:ext cx="2241974" cy="400110"/>
            </a:xfrm>
            <a:prstGeom prst="rect">
              <a:avLst/>
            </a:prstGeom>
          </p:spPr>
          <p:txBody>
            <a:bodyPr wrap="square">
              <a:spAutoFit/>
            </a:bodyPr>
            <a:lstStyle/>
            <a:p>
              <a:pPr marL="457200" lvl="0" indent="-457200">
                <a:buBlip>
                  <a:blip r:embed="rId4"/>
                </a:buBlip>
                <a:defRPr/>
              </a:pPr>
              <a:r>
                <a:rPr lang="zh-CN" altLang="en-US" sz="2000" dirty="0">
                  <a:solidFill>
                    <a:srgbClr val="FF0000"/>
                  </a:solidFill>
                  <a:latin typeface="幼圆" panose="02010509060101010101" pitchFamily="49" charset="-122"/>
                  <a:ea typeface="幼圆" panose="02010509060101010101" pitchFamily="49" charset="-122"/>
                </a:rPr>
                <a:t>问题</a:t>
              </a:r>
            </a:p>
          </p:txBody>
        </p:sp>
      </p:grpSp>
      <p:sp>
        <p:nvSpPr>
          <p:cNvPr id="52" name="矩形 51"/>
          <p:cNvSpPr/>
          <p:nvPr/>
        </p:nvSpPr>
        <p:spPr>
          <a:xfrm>
            <a:off x="1087111" y="5139863"/>
            <a:ext cx="4141373"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1. </a:t>
            </a:r>
            <a:r>
              <a:rPr lang="zh-CN" altLang="en-US" dirty="0">
                <a:solidFill>
                  <a:schemeClr val="accent2"/>
                </a:solidFill>
                <a:latin typeface="幼圆" panose="02010509060101010101" pitchFamily="49" charset="-122"/>
                <a:ea typeface="幼圆" panose="02010509060101010101" pitchFamily="49" charset="-122"/>
              </a:rPr>
              <a:t>将所有的数据存入同一个集合中</a:t>
            </a:r>
          </a:p>
        </p:txBody>
      </p:sp>
      <p:sp>
        <p:nvSpPr>
          <p:cNvPr id="55" name="矩形 54"/>
          <p:cNvSpPr/>
          <p:nvPr/>
        </p:nvSpPr>
        <p:spPr>
          <a:xfrm>
            <a:off x="1087111" y="5627542"/>
            <a:ext cx="9535586"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2. </a:t>
            </a:r>
            <a:r>
              <a:rPr lang="zh-CN" altLang="en-US" dirty="0">
                <a:solidFill>
                  <a:schemeClr val="accent1"/>
                </a:solidFill>
                <a:latin typeface="幼圆" panose="02010509060101010101" pitchFamily="49" charset="-122"/>
                <a:ea typeface="幼圆" panose="02010509060101010101" pitchFamily="49" charset="-122"/>
              </a:rPr>
              <a:t>将除了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的数据存入同一个集合中，将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单独与</a:t>
            </a:r>
            <a:r>
              <a:rPr lang="en-US" altLang="zh-CN" dirty="0">
                <a:solidFill>
                  <a:schemeClr val="accent1"/>
                </a:solidFill>
                <a:latin typeface="幼圆" panose="02010509060101010101" pitchFamily="49" charset="-122"/>
                <a:ea typeface="幼圆" panose="02010509060101010101" pitchFamily="49" charset="-122"/>
              </a:rPr>
              <a:t>name</a:t>
            </a:r>
            <a:r>
              <a:rPr lang="zh-CN" altLang="en-US" dirty="0">
                <a:solidFill>
                  <a:schemeClr val="accent1"/>
                </a:solidFill>
                <a:latin typeface="幼圆" panose="02010509060101010101" pitchFamily="49" charset="-122"/>
                <a:ea typeface="幼圆" panose="02010509060101010101" pitchFamily="49" charset="-122"/>
              </a:rPr>
              <a:t>保存在一个集合中</a:t>
            </a:r>
          </a:p>
        </p:txBody>
      </p:sp>
      <p:pic>
        <p:nvPicPr>
          <p:cNvPr id="2" name="图片 1">
            <a:extLst>
              <a:ext uri="{FF2B5EF4-FFF2-40B4-BE49-F238E27FC236}">
                <a16:creationId xmlns:a16="http://schemas.microsoft.com/office/drawing/2014/main" id="{D7C766B5-C329-4604-9A6D-FCA7C4DAE4DB}"/>
              </a:ext>
            </a:extLst>
          </p:cNvPr>
          <p:cNvPicPr>
            <a:picLocks noChangeAspect="1"/>
          </p:cNvPicPr>
          <p:nvPr/>
        </p:nvPicPr>
        <p:blipFill>
          <a:blip r:embed="rId5"/>
          <a:stretch>
            <a:fillRect/>
          </a:stretch>
        </p:blipFill>
        <p:spPr>
          <a:xfrm>
            <a:off x="1203561" y="3558875"/>
            <a:ext cx="9419136" cy="1021168"/>
          </a:xfrm>
          <a:prstGeom prst="rect">
            <a:avLst/>
          </a:prstGeom>
        </p:spPr>
      </p:pic>
      <p:sp>
        <p:nvSpPr>
          <p:cNvPr id="57" name="文本框 56">
            <a:extLst>
              <a:ext uri="{FF2B5EF4-FFF2-40B4-BE49-F238E27FC236}">
                <a16:creationId xmlns:a16="http://schemas.microsoft.com/office/drawing/2014/main" id="{7EA01C50-3D7A-47B7-862E-9F4AC2BF9992}"/>
              </a:ext>
            </a:extLst>
          </p:cNvPr>
          <p:cNvSpPr txBox="1"/>
          <p:nvPr/>
        </p:nvSpPr>
        <p:spPr>
          <a:xfrm>
            <a:off x="695152" y="4681019"/>
            <a:ext cx="7351568"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6"/>
              </a:buBlip>
              <a:tabLst/>
              <a:defRPr/>
            </a:pPr>
            <a:r>
              <a:rPr kumimoji="0" lang="zh-CN" altLang="en-US" sz="2000" b="0" i="0" u="none" strike="noStrike" kern="1200" cap="none" spc="0" normalizeH="0" baseline="0" noProof="0" dirty="0">
                <a:ln>
                  <a:noFill/>
                </a:ln>
                <a:solidFill>
                  <a:schemeClr val="accent4"/>
                </a:solidFill>
                <a:effectLst/>
                <a:uLnTx/>
                <a:uFillTx/>
                <a:latin typeface="幼圆" panose="02010509060101010101" pitchFamily="49" charset="-122"/>
                <a:ea typeface="幼圆" panose="02010509060101010101" pitchFamily="49" charset="-122"/>
                <a:cs typeface="+mn-cs"/>
              </a:rPr>
              <a:t>解决：我们设计了两种集合与原设计进行查询性能的对比</a:t>
            </a:r>
          </a:p>
        </p:txBody>
      </p:sp>
      <p:sp>
        <p:nvSpPr>
          <p:cNvPr id="58" name="矩形 57">
            <a:extLst>
              <a:ext uri="{FF2B5EF4-FFF2-40B4-BE49-F238E27FC236}">
                <a16:creationId xmlns:a16="http://schemas.microsoft.com/office/drawing/2014/main" id="{47E484DF-84A5-43C0-8EB5-E68D85B163F9}"/>
              </a:ext>
            </a:extLst>
          </p:cNvPr>
          <p:cNvSpPr/>
          <p:nvPr/>
        </p:nvSpPr>
        <p:spPr>
          <a:xfrm>
            <a:off x="1087111" y="6084397"/>
            <a:ext cx="9535586"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3. </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原设计</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所有的特性分别在不同的集合中</a:t>
            </a:r>
          </a:p>
        </p:txBody>
      </p:sp>
    </p:spTree>
    <p:extLst>
      <p:ext uri="{BB962C8B-B14F-4D97-AF65-F5344CB8AC3E}">
        <p14:creationId xmlns:p14="http://schemas.microsoft.com/office/powerpoint/2010/main" val="165253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52"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Scale>
                                      <p:cBhvr>
                                        <p:cTn id="11" dur="1000" decel="50000" fill="hold">
                                          <p:stCondLst>
                                            <p:cond delay="0"/>
                                          </p:stCondLst>
                                        </p:cTn>
                                        <p:tgtEl>
                                          <p:spTgt spid="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57"/>
                                        </p:tgtEl>
                                        <p:attrNameLst>
                                          <p:attrName>ppt_x</p:attrName>
                                          <p:attrName>ppt_y</p:attrName>
                                        </p:attrNameLst>
                                      </p:cBhvr>
                                    </p:animMotion>
                                    <p:animEffect transition="in" filter="fade">
                                      <p:cBhvr>
                                        <p:cTn id="13"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思想气泡: 云 5"/>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集合设计的性能差异</a:t>
            </a:r>
          </a:p>
        </p:txBody>
      </p:sp>
      <p:sp>
        <p:nvSpPr>
          <p:cNvPr id="24" name="矩形 23">
            <a:extLst>
              <a:ext uri="{FF2B5EF4-FFF2-40B4-BE49-F238E27FC236}">
                <a16:creationId xmlns:a16="http://schemas.microsoft.com/office/drawing/2014/main" id="{C1BAACCC-121B-4493-A77A-7E8844EEC340}"/>
              </a:ext>
            </a:extLst>
          </p:cNvPr>
          <p:cNvSpPr/>
          <p:nvPr/>
        </p:nvSpPr>
        <p:spPr>
          <a:xfrm>
            <a:off x="865474" y="1439838"/>
            <a:ext cx="4141373"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1. </a:t>
            </a:r>
            <a:r>
              <a:rPr lang="zh-CN" altLang="en-US" dirty="0">
                <a:solidFill>
                  <a:schemeClr val="accent2"/>
                </a:solidFill>
                <a:latin typeface="幼圆" panose="02010509060101010101" pitchFamily="49" charset="-122"/>
                <a:ea typeface="幼圆" panose="02010509060101010101" pitchFamily="49" charset="-122"/>
              </a:rPr>
              <a:t>将所有的数据存入同一个集合中</a:t>
            </a:r>
          </a:p>
        </p:txBody>
      </p:sp>
      <p:sp>
        <p:nvSpPr>
          <p:cNvPr id="25" name="矩形 24">
            <a:extLst>
              <a:ext uri="{FF2B5EF4-FFF2-40B4-BE49-F238E27FC236}">
                <a16:creationId xmlns:a16="http://schemas.microsoft.com/office/drawing/2014/main" id="{274E992D-8A91-4931-BE10-A8E6C85EF7CF}"/>
              </a:ext>
            </a:extLst>
          </p:cNvPr>
          <p:cNvSpPr/>
          <p:nvPr/>
        </p:nvSpPr>
        <p:spPr>
          <a:xfrm>
            <a:off x="1918597" y="3490581"/>
            <a:ext cx="4278026" cy="1061381"/>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2. </a:t>
            </a:r>
            <a:r>
              <a:rPr lang="zh-CN" altLang="en-US" dirty="0">
                <a:solidFill>
                  <a:schemeClr val="accent1"/>
                </a:solidFill>
                <a:latin typeface="幼圆" panose="02010509060101010101" pitchFamily="49" charset="-122"/>
                <a:ea typeface="幼圆" panose="02010509060101010101" pitchFamily="49" charset="-122"/>
              </a:rPr>
              <a:t>将除了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的数据存入同一个集合中，将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单独与</a:t>
            </a:r>
            <a:r>
              <a:rPr lang="en-US" altLang="zh-CN" dirty="0">
                <a:solidFill>
                  <a:schemeClr val="accent1"/>
                </a:solidFill>
                <a:latin typeface="幼圆" panose="02010509060101010101" pitchFamily="49" charset="-122"/>
                <a:ea typeface="幼圆" panose="02010509060101010101" pitchFamily="49" charset="-122"/>
              </a:rPr>
              <a:t>name</a:t>
            </a:r>
            <a:r>
              <a:rPr lang="zh-CN" altLang="en-US" dirty="0">
                <a:solidFill>
                  <a:schemeClr val="accent1"/>
                </a:solidFill>
                <a:latin typeface="幼圆" panose="02010509060101010101" pitchFamily="49" charset="-122"/>
                <a:ea typeface="幼圆" panose="02010509060101010101" pitchFamily="49" charset="-122"/>
              </a:rPr>
              <a:t>保存在一个集合中</a:t>
            </a:r>
          </a:p>
        </p:txBody>
      </p:sp>
      <p:sp>
        <p:nvSpPr>
          <p:cNvPr id="26" name="矩形 25">
            <a:extLst>
              <a:ext uri="{FF2B5EF4-FFF2-40B4-BE49-F238E27FC236}">
                <a16:creationId xmlns:a16="http://schemas.microsoft.com/office/drawing/2014/main" id="{3CD07188-C57B-4216-9EEB-7766AD62E67B}"/>
              </a:ext>
            </a:extLst>
          </p:cNvPr>
          <p:cNvSpPr/>
          <p:nvPr/>
        </p:nvSpPr>
        <p:spPr>
          <a:xfrm>
            <a:off x="4863433" y="5660298"/>
            <a:ext cx="5371612"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3. </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原设计</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所有的特性分别在不同的集合中</a:t>
            </a:r>
          </a:p>
        </p:txBody>
      </p:sp>
      <p:pic>
        <p:nvPicPr>
          <p:cNvPr id="4" name="图片 3">
            <a:extLst>
              <a:ext uri="{FF2B5EF4-FFF2-40B4-BE49-F238E27FC236}">
                <a16:creationId xmlns:a16="http://schemas.microsoft.com/office/drawing/2014/main" id="{B58ACC49-AC6C-4FFC-9D36-C6DC4C737761}"/>
              </a:ext>
            </a:extLst>
          </p:cNvPr>
          <p:cNvPicPr>
            <a:picLocks noChangeAspect="1"/>
          </p:cNvPicPr>
          <p:nvPr/>
        </p:nvPicPr>
        <p:blipFill>
          <a:blip r:embed="rId4"/>
          <a:stretch>
            <a:fillRect/>
          </a:stretch>
        </p:blipFill>
        <p:spPr>
          <a:xfrm>
            <a:off x="9588542" y="2218249"/>
            <a:ext cx="2225922" cy="4196411"/>
          </a:xfrm>
          <a:prstGeom prst="rect">
            <a:avLst/>
          </a:prstGeom>
        </p:spPr>
      </p:pic>
      <p:pic>
        <p:nvPicPr>
          <p:cNvPr id="5" name="图片 4">
            <a:extLst>
              <a:ext uri="{FF2B5EF4-FFF2-40B4-BE49-F238E27FC236}">
                <a16:creationId xmlns:a16="http://schemas.microsoft.com/office/drawing/2014/main" id="{8E3B20D5-9187-4D88-96CC-81EAEB34E5B3}"/>
              </a:ext>
            </a:extLst>
          </p:cNvPr>
          <p:cNvPicPr>
            <a:picLocks noChangeAspect="1"/>
          </p:cNvPicPr>
          <p:nvPr/>
        </p:nvPicPr>
        <p:blipFill>
          <a:blip r:embed="rId5"/>
          <a:stretch>
            <a:fillRect/>
          </a:stretch>
        </p:blipFill>
        <p:spPr>
          <a:xfrm>
            <a:off x="3032336" y="2103606"/>
            <a:ext cx="2105739" cy="887324"/>
          </a:xfrm>
          <a:prstGeom prst="rect">
            <a:avLst/>
          </a:prstGeom>
        </p:spPr>
      </p:pic>
      <p:pic>
        <p:nvPicPr>
          <p:cNvPr id="30" name="图片 29">
            <a:extLst>
              <a:ext uri="{FF2B5EF4-FFF2-40B4-BE49-F238E27FC236}">
                <a16:creationId xmlns:a16="http://schemas.microsoft.com/office/drawing/2014/main" id="{C6496012-CF58-412A-8BF9-8C1758432EC3}"/>
              </a:ext>
            </a:extLst>
          </p:cNvPr>
          <p:cNvPicPr>
            <a:picLocks noChangeAspect="1"/>
          </p:cNvPicPr>
          <p:nvPr/>
        </p:nvPicPr>
        <p:blipFill>
          <a:blip r:embed="rId6"/>
          <a:stretch>
            <a:fillRect/>
          </a:stretch>
        </p:blipFill>
        <p:spPr>
          <a:xfrm>
            <a:off x="6361610" y="3429000"/>
            <a:ext cx="1972584" cy="1698136"/>
          </a:xfrm>
          <a:prstGeom prst="rect">
            <a:avLst/>
          </a:prstGeom>
        </p:spPr>
      </p:pic>
    </p:spTree>
    <p:extLst>
      <p:ext uri="{BB962C8B-B14F-4D97-AF65-F5344CB8AC3E}">
        <p14:creationId xmlns:p14="http://schemas.microsoft.com/office/powerpoint/2010/main" val="358173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思想气泡: 云 5"/>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元数据查询性能</a:t>
            </a:r>
          </a:p>
        </p:txBody>
      </p:sp>
      <p:sp>
        <p:nvSpPr>
          <p:cNvPr id="24" name="矩形 23">
            <a:extLst>
              <a:ext uri="{FF2B5EF4-FFF2-40B4-BE49-F238E27FC236}">
                <a16:creationId xmlns:a16="http://schemas.microsoft.com/office/drawing/2014/main" id="{C1BAACCC-121B-4493-A77A-7E8844EEC340}"/>
              </a:ext>
            </a:extLst>
          </p:cNvPr>
          <p:cNvSpPr/>
          <p:nvPr/>
        </p:nvSpPr>
        <p:spPr>
          <a:xfrm>
            <a:off x="865474" y="1439838"/>
            <a:ext cx="4141373"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1. </a:t>
            </a:r>
            <a:r>
              <a:rPr lang="zh-CN" altLang="en-US" dirty="0">
                <a:solidFill>
                  <a:schemeClr val="accent2"/>
                </a:solidFill>
                <a:latin typeface="幼圆" panose="02010509060101010101" pitchFamily="49" charset="-122"/>
                <a:ea typeface="幼圆" panose="02010509060101010101" pitchFamily="49" charset="-122"/>
              </a:rPr>
              <a:t>将所有的数据存入同一个集合中</a:t>
            </a:r>
          </a:p>
        </p:txBody>
      </p:sp>
      <p:sp>
        <p:nvSpPr>
          <p:cNvPr id="25" name="矩形 24">
            <a:extLst>
              <a:ext uri="{FF2B5EF4-FFF2-40B4-BE49-F238E27FC236}">
                <a16:creationId xmlns:a16="http://schemas.microsoft.com/office/drawing/2014/main" id="{274E992D-8A91-4931-BE10-A8E6C85EF7CF}"/>
              </a:ext>
            </a:extLst>
          </p:cNvPr>
          <p:cNvSpPr/>
          <p:nvPr/>
        </p:nvSpPr>
        <p:spPr>
          <a:xfrm>
            <a:off x="865474" y="3642203"/>
            <a:ext cx="8475953" cy="38055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2. </a:t>
            </a:r>
            <a:r>
              <a:rPr lang="zh-CN" altLang="en-US" dirty="0">
                <a:solidFill>
                  <a:schemeClr val="accent1"/>
                </a:solidFill>
                <a:latin typeface="幼圆" panose="02010509060101010101" pitchFamily="49" charset="-122"/>
                <a:ea typeface="幼圆" panose="02010509060101010101" pitchFamily="49" charset="-122"/>
              </a:rPr>
              <a:t>将除了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的数据存入同一个集合中，将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单独与</a:t>
            </a:r>
            <a:r>
              <a:rPr lang="en-US" altLang="zh-CN" dirty="0">
                <a:solidFill>
                  <a:schemeClr val="accent1"/>
                </a:solidFill>
                <a:latin typeface="幼圆" panose="02010509060101010101" pitchFamily="49" charset="-122"/>
                <a:ea typeface="幼圆" panose="02010509060101010101" pitchFamily="49" charset="-122"/>
              </a:rPr>
              <a:t>name</a:t>
            </a:r>
            <a:r>
              <a:rPr lang="zh-CN" altLang="en-US" dirty="0">
                <a:solidFill>
                  <a:schemeClr val="accent1"/>
                </a:solidFill>
                <a:latin typeface="幼圆" panose="02010509060101010101" pitchFamily="49" charset="-122"/>
                <a:ea typeface="幼圆" panose="02010509060101010101" pitchFamily="49" charset="-122"/>
              </a:rPr>
              <a:t>保存在一个集合中</a:t>
            </a:r>
          </a:p>
        </p:txBody>
      </p:sp>
      <p:sp>
        <p:nvSpPr>
          <p:cNvPr id="26" name="矩形 25">
            <a:extLst>
              <a:ext uri="{FF2B5EF4-FFF2-40B4-BE49-F238E27FC236}">
                <a16:creationId xmlns:a16="http://schemas.microsoft.com/office/drawing/2014/main" id="{3CD07188-C57B-4216-9EEB-7766AD62E67B}"/>
              </a:ext>
            </a:extLst>
          </p:cNvPr>
          <p:cNvSpPr/>
          <p:nvPr/>
        </p:nvSpPr>
        <p:spPr>
          <a:xfrm>
            <a:off x="888209" y="5021579"/>
            <a:ext cx="5371612"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3. </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原设计</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所有的特性分别在不同的集合中</a:t>
            </a:r>
          </a:p>
        </p:txBody>
      </p:sp>
      <p:pic>
        <p:nvPicPr>
          <p:cNvPr id="15" name="图片 14">
            <a:extLst>
              <a:ext uri="{FF2B5EF4-FFF2-40B4-BE49-F238E27FC236}">
                <a16:creationId xmlns:a16="http://schemas.microsoft.com/office/drawing/2014/main" id="{02712E36-621F-46D8-839C-F2B5EBBB7C65}"/>
              </a:ext>
            </a:extLst>
          </p:cNvPr>
          <p:cNvPicPr>
            <a:picLocks noChangeAspect="1"/>
          </p:cNvPicPr>
          <p:nvPr/>
        </p:nvPicPr>
        <p:blipFill rotWithShape="1">
          <a:blip r:embed="rId4">
            <a:extLst>
              <a:ext uri="{28A0092B-C50C-407E-A947-70E740481C1C}">
                <a14:useLocalDpi xmlns:a14="http://schemas.microsoft.com/office/drawing/2010/main" val="0"/>
              </a:ext>
            </a:extLst>
          </a:blip>
          <a:srcRect t="40681"/>
          <a:stretch/>
        </p:blipFill>
        <p:spPr>
          <a:xfrm>
            <a:off x="285700" y="5548980"/>
            <a:ext cx="11649075" cy="796668"/>
          </a:xfrm>
          <a:prstGeom prst="rect">
            <a:avLst/>
          </a:prstGeom>
        </p:spPr>
      </p:pic>
      <p:pic>
        <p:nvPicPr>
          <p:cNvPr id="11" name="图片 10">
            <a:extLst>
              <a:ext uri="{FF2B5EF4-FFF2-40B4-BE49-F238E27FC236}">
                <a16:creationId xmlns:a16="http://schemas.microsoft.com/office/drawing/2014/main" id="{E4B220EA-8AAD-43E4-B262-DDB38451E7B3}"/>
              </a:ext>
            </a:extLst>
          </p:cNvPr>
          <p:cNvPicPr>
            <a:picLocks noChangeAspect="1"/>
          </p:cNvPicPr>
          <p:nvPr/>
        </p:nvPicPr>
        <p:blipFill rotWithShape="1">
          <a:blip r:embed="rId5">
            <a:extLst>
              <a:ext uri="{28A0092B-C50C-407E-A947-70E740481C1C}">
                <a14:useLocalDpi xmlns:a14="http://schemas.microsoft.com/office/drawing/2010/main" val="0"/>
              </a:ext>
            </a:extLst>
          </a:blip>
          <a:srcRect r="1517" b="17313"/>
          <a:stretch/>
        </p:blipFill>
        <p:spPr>
          <a:xfrm>
            <a:off x="131976" y="1809696"/>
            <a:ext cx="11836236" cy="1732694"/>
          </a:xfrm>
          <a:prstGeom prst="rect">
            <a:avLst/>
          </a:prstGeom>
        </p:spPr>
      </p:pic>
      <p:pic>
        <p:nvPicPr>
          <p:cNvPr id="13" name="图片 12">
            <a:extLst>
              <a:ext uri="{FF2B5EF4-FFF2-40B4-BE49-F238E27FC236}">
                <a16:creationId xmlns:a16="http://schemas.microsoft.com/office/drawing/2014/main" id="{ACBBD337-93CC-477F-957F-9B8FDBBA12FB}"/>
              </a:ext>
            </a:extLst>
          </p:cNvPr>
          <p:cNvPicPr>
            <a:picLocks noChangeAspect="1"/>
          </p:cNvPicPr>
          <p:nvPr/>
        </p:nvPicPr>
        <p:blipFill rotWithShape="1">
          <a:blip r:embed="rId6">
            <a:extLst>
              <a:ext uri="{28A0092B-C50C-407E-A947-70E740481C1C}">
                <a14:useLocalDpi xmlns:a14="http://schemas.microsoft.com/office/drawing/2010/main" val="0"/>
              </a:ext>
            </a:extLst>
          </a:blip>
          <a:srcRect t="46843" b="15481"/>
          <a:stretch/>
        </p:blipFill>
        <p:spPr>
          <a:xfrm>
            <a:off x="285700" y="4094093"/>
            <a:ext cx="11649075" cy="796668"/>
          </a:xfrm>
          <a:prstGeom prst="rect">
            <a:avLst/>
          </a:prstGeom>
        </p:spPr>
      </p:pic>
    </p:spTree>
    <p:extLst>
      <p:ext uri="{BB962C8B-B14F-4D97-AF65-F5344CB8AC3E}">
        <p14:creationId xmlns:p14="http://schemas.microsoft.com/office/powerpoint/2010/main" val="2378881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思想气泡: 云 5"/>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图片查询性能</a:t>
            </a:r>
          </a:p>
        </p:txBody>
      </p:sp>
      <p:sp>
        <p:nvSpPr>
          <p:cNvPr id="24" name="矩形 23">
            <a:extLst>
              <a:ext uri="{FF2B5EF4-FFF2-40B4-BE49-F238E27FC236}">
                <a16:creationId xmlns:a16="http://schemas.microsoft.com/office/drawing/2014/main" id="{C1BAACCC-121B-4493-A77A-7E8844EEC340}"/>
              </a:ext>
            </a:extLst>
          </p:cNvPr>
          <p:cNvSpPr/>
          <p:nvPr/>
        </p:nvSpPr>
        <p:spPr>
          <a:xfrm>
            <a:off x="865474" y="1241191"/>
            <a:ext cx="4141373"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1. </a:t>
            </a:r>
            <a:r>
              <a:rPr lang="zh-CN" altLang="en-US" dirty="0">
                <a:solidFill>
                  <a:schemeClr val="accent2"/>
                </a:solidFill>
                <a:latin typeface="幼圆" panose="02010509060101010101" pitchFamily="49" charset="-122"/>
                <a:ea typeface="幼圆" panose="02010509060101010101" pitchFamily="49" charset="-122"/>
              </a:rPr>
              <a:t>将所有的数据存入同一个集合中</a:t>
            </a:r>
          </a:p>
        </p:txBody>
      </p:sp>
      <p:sp>
        <p:nvSpPr>
          <p:cNvPr id="25" name="矩形 24">
            <a:extLst>
              <a:ext uri="{FF2B5EF4-FFF2-40B4-BE49-F238E27FC236}">
                <a16:creationId xmlns:a16="http://schemas.microsoft.com/office/drawing/2014/main" id="{274E992D-8A91-4931-BE10-A8E6C85EF7CF}"/>
              </a:ext>
            </a:extLst>
          </p:cNvPr>
          <p:cNvSpPr/>
          <p:nvPr/>
        </p:nvSpPr>
        <p:spPr>
          <a:xfrm>
            <a:off x="865474" y="3654849"/>
            <a:ext cx="8475953" cy="38055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2. </a:t>
            </a:r>
            <a:r>
              <a:rPr lang="zh-CN" altLang="en-US" dirty="0">
                <a:solidFill>
                  <a:schemeClr val="accent1"/>
                </a:solidFill>
                <a:latin typeface="幼圆" panose="02010509060101010101" pitchFamily="49" charset="-122"/>
                <a:ea typeface="幼圆" panose="02010509060101010101" pitchFamily="49" charset="-122"/>
              </a:rPr>
              <a:t>将除了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的数据存入同一个集合中，将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单独与</a:t>
            </a:r>
            <a:r>
              <a:rPr lang="en-US" altLang="zh-CN" dirty="0">
                <a:solidFill>
                  <a:schemeClr val="accent1"/>
                </a:solidFill>
                <a:latin typeface="幼圆" panose="02010509060101010101" pitchFamily="49" charset="-122"/>
                <a:ea typeface="幼圆" panose="02010509060101010101" pitchFamily="49" charset="-122"/>
              </a:rPr>
              <a:t>name</a:t>
            </a:r>
            <a:r>
              <a:rPr lang="zh-CN" altLang="en-US" dirty="0">
                <a:solidFill>
                  <a:schemeClr val="accent1"/>
                </a:solidFill>
                <a:latin typeface="幼圆" panose="02010509060101010101" pitchFamily="49" charset="-122"/>
                <a:ea typeface="幼圆" panose="02010509060101010101" pitchFamily="49" charset="-122"/>
              </a:rPr>
              <a:t>保存在一个集合中</a:t>
            </a:r>
          </a:p>
        </p:txBody>
      </p:sp>
      <p:sp>
        <p:nvSpPr>
          <p:cNvPr id="26" name="矩形 25">
            <a:extLst>
              <a:ext uri="{FF2B5EF4-FFF2-40B4-BE49-F238E27FC236}">
                <a16:creationId xmlns:a16="http://schemas.microsoft.com/office/drawing/2014/main" id="{3CD07188-C57B-4216-9EEB-7766AD62E67B}"/>
              </a:ext>
            </a:extLst>
          </p:cNvPr>
          <p:cNvSpPr/>
          <p:nvPr/>
        </p:nvSpPr>
        <p:spPr>
          <a:xfrm>
            <a:off x="888209" y="5027845"/>
            <a:ext cx="5371612"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3. </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原设计</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所有的特性分别在不同的集合中</a:t>
            </a:r>
          </a:p>
        </p:txBody>
      </p:sp>
      <p:pic>
        <p:nvPicPr>
          <p:cNvPr id="3" name="图片 2">
            <a:extLst>
              <a:ext uri="{FF2B5EF4-FFF2-40B4-BE49-F238E27FC236}">
                <a16:creationId xmlns:a16="http://schemas.microsoft.com/office/drawing/2014/main" id="{D88B6869-44AD-4FD9-A48A-98D122F90F25}"/>
              </a:ext>
            </a:extLst>
          </p:cNvPr>
          <p:cNvPicPr>
            <a:picLocks noChangeAspect="1"/>
          </p:cNvPicPr>
          <p:nvPr/>
        </p:nvPicPr>
        <p:blipFill rotWithShape="1">
          <a:blip r:embed="rId4">
            <a:extLst>
              <a:ext uri="{28A0092B-C50C-407E-A947-70E740481C1C}">
                <a14:useLocalDpi xmlns:a14="http://schemas.microsoft.com/office/drawing/2010/main" val="0"/>
              </a:ext>
            </a:extLst>
          </a:blip>
          <a:srcRect t="46763"/>
          <a:stretch/>
        </p:blipFill>
        <p:spPr>
          <a:xfrm>
            <a:off x="183097" y="5609995"/>
            <a:ext cx="11680515" cy="875610"/>
          </a:xfrm>
          <a:prstGeom prst="rect">
            <a:avLst/>
          </a:prstGeom>
        </p:spPr>
      </p:pic>
      <p:pic>
        <p:nvPicPr>
          <p:cNvPr id="12" name="图片 11">
            <a:extLst>
              <a:ext uri="{FF2B5EF4-FFF2-40B4-BE49-F238E27FC236}">
                <a16:creationId xmlns:a16="http://schemas.microsoft.com/office/drawing/2014/main" id="{89698F6C-588C-41A3-A34C-D6083BBC6067}"/>
              </a:ext>
            </a:extLst>
          </p:cNvPr>
          <p:cNvPicPr>
            <a:picLocks noChangeAspect="1"/>
          </p:cNvPicPr>
          <p:nvPr/>
        </p:nvPicPr>
        <p:blipFill rotWithShape="1">
          <a:blip r:embed="rId5">
            <a:extLst>
              <a:ext uri="{28A0092B-C50C-407E-A947-70E740481C1C}">
                <a14:useLocalDpi xmlns:a14="http://schemas.microsoft.com/office/drawing/2010/main" val="0"/>
              </a:ext>
            </a:extLst>
          </a:blip>
          <a:srcRect r="6628"/>
          <a:stretch/>
        </p:blipFill>
        <p:spPr>
          <a:xfrm>
            <a:off x="163821" y="1631863"/>
            <a:ext cx="11680515" cy="2028898"/>
          </a:xfrm>
          <a:prstGeom prst="rect">
            <a:avLst/>
          </a:prstGeom>
        </p:spPr>
      </p:pic>
      <p:pic>
        <p:nvPicPr>
          <p:cNvPr id="14" name="图片 13">
            <a:extLst>
              <a:ext uri="{FF2B5EF4-FFF2-40B4-BE49-F238E27FC236}">
                <a16:creationId xmlns:a16="http://schemas.microsoft.com/office/drawing/2014/main" id="{820EE839-E1BA-449D-9FAB-64F6A854031D}"/>
              </a:ext>
            </a:extLst>
          </p:cNvPr>
          <p:cNvPicPr>
            <a:picLocks noChangeAspect="1"/>
          </p:cNvPicPr>
          <p:nvPr/>
        </p:nvPicPr>
        <p:blipFill rotWithShape="1">
          <a:blip r:embed="rId6">
            <a:extLst>
              <a:ext uri="{28A0092B-C50C-407E-A947-70E740481C1C}">
                <a14:useLocalDpi xmlns:a14="http://schemas.microsoft.com/office/drawing/2010/main" val="0"/>
              </a:ext>
            </a:extLst>
          </a:blip>
          <a:srcRect t="26327" r="5030" b="29808"/>
          <a:stretch/>
        </p:blipFill>
        <p:spPr>
          <a:xfrm>
            <a:off x="163820" y="4051433"/>
            <a:ext cx="11680515" cy="1024789"/>
          </a:xfrm>
          <a:prstGeom prst="rect">
            <a:avLst/>
          </a:prstGeom>
        </p:spPr>
      </p:pic>
    </p:spTree>
    <p:extLst>
      <p:ext uri="{BB962C8B-B14F-4D97-AF65-F5344CB8AC3E}">
        <p14:creationId xmlns:p14="http://schemas.microsoft.com/office/powerpoint/2010/main" val="40090591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思想气泡: 云 5"/>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人工标注性能</a:t>
            </a:r>
          </a:p>
        </p:txBody>
      </p:sp>
      <p:sp>
        <p:nvSpPr>
          <p:cNvPr id="24" name="矩形 23">
            <a:extLst>
              <a:ext uri="{FF2B5EF4-FFF2-40B4-BE49-F238E27FC236}">
                <a16:creationId xmlns:a16="http://schemas.microsoft.com/office/drawing/2014/main" id="{C1BAACCC-121B-4493-A77A-7E8844EEC340}"/>
              </a:ext>
            </a:extLst>
          </p:cNvPr>
          <p:cNvSpPr/>
          <p:nvPr/>
        </p:nvSpPr>
        <p:spPr>
          <a:xfrm>
            <a:off x="888209" y="1150091"/>
            <a:ext cx="4141373"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1. </a:t>
            </a:r>
            <a:r>
              <a:rPr lang="zh-CN" altLang="en-US" dirty="0">
                <a:solidFill>
                  <a:schemeClr val="accent2"/>
                </a:solidFill>
                <a:latin typeface="幼圆" panose="02010509060101010101" pitchFamily="49" charset="-122"/>
                <a:ea typeface="幼圆" panose="02010509060101010101" pitchFamily="49" charset="-122"/>
              </a:rPr>
              <a:t>将所有的数据存入同一个集合中</a:t>
            </a:r>
          </a:p>
        </p:txBody>
      </p:sp>
      <p:sp>
        <p:nvSpPr>
          <p:cNvPr id="25" name="矩形 24">
            <a:extLst>
              <a:ext uri="{FF2B5EF4-FFF2-40B4-BE49-F238E27FC236}">
                <a16:creationId xmlns:a16="http://schemas.microsoft.com/office/drawing/2014/main" id="{274E992D-8A91-4931-BE10-A8E6C85EF7CF}"/>
              </a:ext>
            </a:extLst>
          </p:cNvPr>
          <p:cNvSpPr/>
          <p:nvPr/>
        </p:nvSpPr>
        <p:spPr>
          <a:xfrm>
            <a:off x="888209" y="3528713"/>
            <a:ext cx="8475953" cy="38055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2. </a:t>
            </a:r>
            <a:r>
              <a:rPr lang="zh-CN" altLang="en-US" dirty="0">
                <a:solidFill>
                  <a:schemeClr val="accent1"/>
                </a:solidFill>
                <a:latin typeface="幼圆" panose="02010509060101010101" pitchFamily="49" charset="-122"/>
                <a:ea typeface="幼圆" panose="02010509060101010101" pitchFamily="49" charset="-122"/>
              </a:rPr>
              <a:t>将除了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的数据存入同一个集合中，将</a:t>
            </a:r>
            <a:r>
              <a:rPr lang="en-US" altLang="zh-CN" dirty="0">
                <a:solidFill>
                  <a:schemeClr val="accent1"/>
                </a:solidFill>
                <a:latin typeface="幼圆" panose="02010509060101010101" pitchFamily="49" charset="-122"/>
                <a:ea typeface="幼圆" panose="02010509060101010101" pitchFamily="49" charset="-122"/>
              </a:rPr>
              <a:t>image</a:t>
            </a:r>
            <a:r>
              <a:rPr lang="zh-CN" altLang="en-US" dirty="0">
                <a:solidFill>
                  <a:schemeClr val="accent1"/>
                </a:solidFill>
                <a:latin typeface="幼圆" panose="02010509060101010101" pitchFamily="49" charset="-122"/>
                <a:ea typeface="幼圆" panose="02010509060101010101" pitchFamily="49" charset="-122"/>
              </a:rPr>
              <a:t>单独与</a:t>
            </a:r>
            <a:r>
              <a:rPr lang="en-US" altLang="zh-CN" dirty="0">
                <a:solidFill>
                  <a:schemeClr val="accent1"/>
                </a:solidFill>
                <a:latin typeface="幼圆" panose="02010509060101010101" pitchFamily="49" charset="-122"/>
                <a:ea typeface="幼圆" panose="02010509060101010101" pitchFamily="49" charset="-122"/>
              </a:rPr>
              <a:t>name</a:t>
            </a:r>
            <a:r>
              <a:rPr lang="zh-CN" altLang="en-US" dirty="0">
                <a:solidFill>
                  <a:schemeClr val="accent1"/>
                </a:solidFill>
                <a:latin typeface="幼圆" panose="02010509060101010101" pitchFamily="49" charset="-122"/>
                <a:ea typeface="幼圆" panose="02010509060101010101" pitchFamily="49" charset="-122"/>
              </a:rPr>
              <a:t>保存在一个集合中</a:t>
            </a:r>
          </a:p>
        </p:txBody>
      </p:sp>
      <p:sp>
        <p:nvSpPr>
          <p:cNvPr id="26" name="矩形 25">
            <a:extLst>
              <a:ext uri="{FF2B5EF4-FFF2-40B4-BE49-F238E27FC236}">
                <a16:creationId xmlns:a16="http://schemas.microsoft.com/office/drawing/2014/main" id="{3CD07188-C57B-4216-9EEB-7766AD62E67B}"/>
              </a:ext>
            </a:extLst>
          </p:cNvPr>
          <p:cNvSpPr/>
          <p:nvPr/>
        </p:nvSpPr>
        <p:spPr>
          <a:xfrm>
            <a:off x="888209" y="5021579"/>
            <a:ext cx="5371612" cy="39658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3. </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原设计</a:t>
            </a:r>
            <a:r>
              <a:rPr lang="en-US" altLang="zh-CN" dirty="0">
                <a:solidFill>
                  <a:schemeClr val="accent5">
                    <a:lumMod val="60000"/>
                    <a:lumOff val="40000"/>
                  </a:schemeClr>
                </a:solidFill>
                <a:latin typeface="幼圆" panose="02010509060101010101" pitchFamily="49" charset="-122"/>
                <a:ea typeface="幼圆" panose="02010509060101010101" pitchFamily="49" charset="-122"/>
              </a:rPr>
              <a:t>)</a:t>
            </a:r>
            <a:r>
              <a:rPr lang="zh-CN" altLang="en-US" dirty="0">
                <a:solidFill>
                  <a:schemeClr val="accent5">
                    <a:lumMod val="60000"/>
                    <a:lumOff val="40000"/>
                  </a:schemeClr>
                </a:solidFill>
                <a:latin typeface="幼圆" panose="02010509060101010101" pitchFamily="49" charset="-122"/>
                <a:ea typeface="幼圆" panose="02010509060101010101" pitchFamily="49" charset="-122"/>
              </a:rPr>
              <a:t>所有的特性分别在不同的集合中</a:t>
            </a:r>
          </a:p>
        </p:txBody>
      </p:sp>
      <p:pic>
        <p:nvPicPr>
          <p:cNvPr id="3" name="图片 2">
            <a:extLst>
              <a:ext uri="{FF2B5EF4-FFF2-40B4-BE49-F238E27FC236}">
                <a16:creationId xmlns:a16="http://schemas.microsoft.com/office/drawing/2014/main" id="{89E2FA40-97BA-44E5-BCF2-FCB38446A318}"/>
              </a:ext>
            </a:extLst>
          </p:cNvPr>
          <p:cNvPicPr>
            <a:picLocks noChangeAspect="1"/>
          </p:cNvPicPr>
          <p:nvPr/>
        </p:nvPicPr>
        <p:blipFill rotWithShape="1">
          <a:blip r:embed="rId4">
            <a:extLst>
              <a:ext uri="{28A0092B-C50C-407E-A947-70E740481C1C}">
                <a14:useLocalDpi xmlns:a14="http://schemas.microsoft.com/office/drawing/2010/main" val="0"/>
              </a:ext>
            </a:extLst>
          </a:blip>
          <a:srcRect t="34131"/>
          <a:stretch/>
        </p:blipFill>
        <p:spPr>
          <a:xfrm>
            <a:off x="240505" y="5560637"/>
            <a:ext cx="11784806" cy="784259"/>
          </a:xfrm>
          <a:prstGeom prst="rect">
            <a:avLst/>
          </a:prstGeom>
        </p:spPr>
      </p:pic>
      <p:pic>
        <p:nvPicPr>
          <p:cNvPr id="12" name="图片 11">
            <a:extLst>
              <a:ext uri="{FF2B5EF4-FFF2-40B4-BE49-F238E27FC236}">
                <a16:creationId xmlns:a16="http://schemas.microsoft.com/office/drawing/2014/main" id="{48849903-42DC-4B37-8628-2AB017B6875F}"/>
              </a:ext>
            </a:extLst>
          </p:cNvPr>
          <p:cNvPicPr>
            <a:picLocks noChangeAspect="1"/>
          </p:cNvPicPr>
          <p:nvPr/>
        </p:nvPicPr>
        <p:blipFill rotWithShape="1">
          <a:blip r:embed="rId5">
            <a:extLst>
              <a:ext uri="{28A0092B-C50C-407E-A947-70E740481C1C}">
                <a14:useLocalDpi xmlns:a14="http://schemas.microsoft.com/office/drawing/2010/main" val="0"/>
              </a:ext>
            </a:extLst>
          </a:blip>
          <a:srcRect t="52060" r="2198" b="4249"/>
          <a:stretch/>
        </p:blipFill>
        <p:spPr>
          <a:xfrm>
            <a:off x="240505" y="3932319"/>
            <a:ext cx="11784806" cy="965475"/>
          </a:xfrm>
          <a:prstGeom prst="rect">
            <a:avLst/>
          </a:prstGeom>
        </p:spPr>
      </p:pic>
      <p:pic>
        <p:nvPicPr>
          <p:cNvPr id="14" name="图片 13">
            <a:extLst>
              <a:ext uri="{FF2B5EF4-FFF2-40B4-BE49-F238E27FC236}">
                <a16:creationId xmlns:a16="http://schemas.microsoft.com/office/drawing/2014/main" id="{9576061E-E23F-425D-A4B6-48AAE1FB1943}"/>
              </a:ext>
            </a:extLst>
          </p:cNvPr>
          <p:cNvPicPr>
            <a:picLocks noChangeAspect="1"/>
          </p:cNvPicPr>
          <p:nvPr/>
        </p:nvPicPr>
        <p:blipFill rotWithShape="1">
          <a:blip r:embed="rId6">
            <a:extLst>
              <a:ext uri="{28A0092B-C50C-407E-A947-70E740481C1C}">
                <a14:useLocalDpi xmlns:a14="http://schemas.microsoft.com/office/drawing/2010/main" val="0"/>
              </a:ext>
            </a:extLst>
          </a:blip>
          <a:srcRect r="5545" b="7399"/>
          <a:stretch/>
        </p:blipFill>
        <p:spPr>
          <a:xfrm>
            <a:off x="163821" y="1560273"/>
            <a:ext cx="11861490" cy="1954841"/>
          </a:xfrm>
          <a:prstGeom prst="rect">
            <a:avLst/>
          </a:prstGeom>
        </p:spPr>
      </p:pic>
    </p:spTree>
    <p:extLst>
      <p:ext uri="{BB962C8B-B14F-4D97-AF65-F5344CB8AC3E}">
        <p14:creationId xmlns:p14="http://schemas.microsoft.com/office/powerpoint/2010/main" val="4231143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思想气泡: 云 5"/>
          <p:cNvSpPr/>
          <p:nvPr/>
        </p:nvSpPr>
        <p:spPr>
          <a:xfrm>
            <a:off x="3574015" y="242080"/>
            <a:ext cx="1022382" cy="753190"/>
          </a:xfrm>
          <a:prstGeom prst="cloudCallout">
            <a:avLst>
              <a:gd name="adj1" fmla="val -41183"/>
              <a:gd name="adj2" fmla="val 64014"/>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数据集合合并</a:t>
            </a:r>
          </a:p>
        </p:txBody>
      </p:sp>
      <p:grpSp>
        <p:nvGrpSpPr>
          <p:cNvPr id="29" name="组合 28">
            <a:extLst>
              <a:ext uri="{FF2B5EF4-FFF2-40B4-BE49-F238E27FC236}">
                <a16:creationId xmlns:a16="http://schemas.microsoft.com/office/drawing/2014/main" id="{D068321F-9EF4-4514-BD6F-6C21E22A76F8}"/>
              </a:ext>
            </a:extLst>
          </p:cNvPr>
          <p:cNvGrpSpPr/>
          <p:nvPr/>
        </p:nvGrpSpPr>
        <p:grpSpPr>
          <a:xfrm>
            <a:off x="695152" y="1599467"/>
            <a:ext cx="4496608" cy="2203237"/>
            <a:chOff x="-4276771" y="1590150"/>
            <a:chExt cx="3460279" cy="1184918"/>
          </a:xfrm>
        </p:grpSpPr>
        <p:sp>
          <p:nvSpPr>
            <p:cNvPr id="30" name="矩形 29">
              <a:extLst>
                <a:ext uri="{FF2B5EF4-FFF2-40B4-BE49-F238E27FC236}">
                  <a16:creationId xmlns:a16="http://schemas.microsoft.com/office/drawing/2014/main" id="{74E8CDE8-A321-4D02-8393-334555ACA9A6}"/>
                </a:ext>
              </a:extLst>
            </p:cNvPr>
            <p:cNvSpPr/>
            <p:nvPr/>
          </p:nvSpPr>
          <p:spPr>
            <a:xfrm>
              <a:off x="-4144128" y="1855337"/>
              <a:ext cx="3327636" cy="919731"/>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       </a:t>
              </a:r>
              <a:r>
                <a:rPr lang="zh-CN" altLang="en-US" dirty="0">
                  <a:solidFill>
                    <a:schemeClr val="accent5"/>
                  </a:solidFill>
                  <a:latin typeface="幼圆" panose="02010509060101010101" pitchFamily="49" charset="-122"/>
                  <a:ea typeface="幼圆" panose="02010509060101010101" pitchFamily="49" charset="-122"/>
                </a:rPr>
                <a:t>我们在对原数据集合进行重新设计的时候，发现非关系数据库</a:t>
              </a:r>
              <a:r>
                <a:rPr lang="en-US" altLang="zh-CN" dirty="0">
                  <a:solidFill>
                    <a:schemeClr val="accent5"/>
                  </a:solidFill>
                  <a:latin typeface="幼圆" panose="02010509060101010101" pitchFamily="49" charset="-122"/>
                  <a:ea typeface="幼圆" panose="02010509060101010101" pitchFamily="49" charset="-122"/>
                </a:rPr>
                <a:t>MongoDB</a:t>
              </a:r>
              <a:r>
                <a:rPr lang="zh-CN" altLang="en-US" dirty="0">
                  <a:solidFill>
                    <a:schemeClr val="accent5"/>
                  </a:solidFill>
                  <a:latin typeface="幼圆" panose="02010509060101010101" pitchFamily="49" charset="-122"/>
                  <a:ea typeface="幼圆" panose="02010509060101010101" pitchFamily="49" charset="-122"/>
                </a:rPr>
                <a:t>并</a:t>
              </a:r>
              <a:r>
                <a:rPr lang="zh-CN" altLang="en-US" dirty="0">
                  <a:solidFill>
                    <a:schemeClr val="accent3"/>
                  </a:solidFill>
                  <a:ea typeface="幼圆" panose="02010509060101010101" pitchFamily="49" charset="-122"/>
                </a:rPr>
                <a:t>不</a:t>
              </a:r>
              <a:r>
                <a:rPr lang="zh-CN" altLang="en-US" dirty="0">
                  <a:solidFill>
                    <a:schemeClr val="accent3"/>
                  </a:solidFill>
                  <a:latin typeface="幼圆" panose="02010509060101010101" pitchFamily="49" charset="-122"/>
                  <a:ea typeface="幼圆" panose="02010509060101010101" pitchFamily="49" charset="-122"/>
                </a:rPr>
                <a:t>支持类似传统数据库中的</a:t>
              </a:r>
              <a:r>
                <a:rPr lang="en-US" altLang="zh-CN" dirty="0">
                  <a:solidFill>
                    <a:schemeClr val="accent3"/>
                  </a:solidFill>
                  <a:latin typeface="幼圆" panose="02010509060101010101" pitchFamily="49" charset="-122"/>
                  <a:ea typeface="幼圆" panose="02010509060101010101" pitchFamily="49" charset="-122"/>
                </a:rPr>
                <a:t>join</a:t>
              </a:r>
              <a:r>
                <a:rPr lang="zh-CN" altLang="en-US" dirty="0">
                  <a:solidFill>
                    <a:schemeClr val="accent3"/>
                  </a:solidFill>
                  <a:latin typeface="幼圆" panose="02010509060101010101" pitchFamily="49" charset="-122"/>
                  <a:ea typeface="幼圆" panose="02010509060101010101" pitchFamily="49" charset="-122"/>
                </a:rPr>
                <a:t>操作</a:t>
              </a:r>
              <a:r>
                <a:rPr lang="zh-CN" altLang="en-US" dirty="0">
                  <a:solidFill>
                    <a:schemeClr val="accent5"/>
                  </a:solidFill>
                  <a:latin typeface="幼圆" panose="02010509060101010101" pitchFamily="49" charset="-122"/>
                  <a:ea typeface="幼圆" panose="02010509060101010101" pitchFamily="49" charset="-122"/>
                </a:rPr>
                <a:t>。我们将如何</a:t>
              </a:r>
              <a:r>
                <a:rPr lang="zh-CN" altLang="en-US" b="1" dirty="0">
                  <a:solidFill>
                    <a:schemeClr val="accent3"/>
                  </a:solidFill>
                  <a:latin typeface="幼圆" panose="02010509060101010101" pitchFamily="49" charset="-122"/>
                  <a:ea typeface="幼圆" panose="02010509060101010101" pitchFamily="49" charset="-122"/>
                </a:rPr>
                <a:t>保证数据完整的情况下，对我们的数据集合进行设计的修改</a:t>
              </a:r>
              <a:r>
                <a:rPr lang="zh-CN" altLang="en-US" dirty="0">
                  <a:solidFill>
                    <a:schemeClr val="accent5"/>
                  </a:solidFill>
                  <a:latin typeface="幼圆" panose="02010509060101010101" pitchFamily="49" charset="-122"/>
                  <a:ea typeface="幼圆" panose="02010509060101010101" pitchFamily="49" charset="-122"/>
                </a:rPr>
                <a:t>？</a:t>
              </a:r>
              <a:endParaRPr lang="zh-CN" altLang="en-US" dirty="0">
                <a:solidFill>
                  <a:schemeClr val="accent3"/>
                </a:solidFill>
                <a:latin typeface="幼圆" panose="02010509060101010101" pitchFamily="49" charset="-122"/>
                <a:ea typeface="幼圆" panose="02010509060101010101" pitchFamily="49" charset="-122"/>
              </a:endParaRPr>
            </a:p>
          </p:txBody>
        </p:sp>
        <p:sp>
          <p:nvSpPr>
            <p:cNvPr id="31" name="矩形 30">
              <a:extLst>
                <a:ext uri="{FF2B5EF4-FFF2-40B4-BE49-F238E27FC236}">
                  <a16:creationId xmlns:a16="http://schemas.microsoft.com/office/drawing/2014/main" id="{0A84F0E8-7D18-4D92-AB6D-A768E353B3FC}"/>
                </a:ext>
              </a:extLst>
            </p:cNvPr>
            <p:cNvSpPr/>
            <p:nvPr/>
          </p:nvSpPr>
          <p:spPr>
            <a:xfrm>
              <a:off x="-4276771" y="1590150"/>
              <a:ext cx="2241974" cy="400110"/>
            </a:xfrm>
            <a:prstGeom prst="rect">
              <a:avLst/>
            </a:prstGeom>
          </p:spPr>
          <p:txBody>
            <a:bodyPr wrap="square">
              <a:spAutoFit/>
            </a:bodyPr>
            <a:lstStyle/>
            <a:p>
              <a:pPr marL="457200" lvl="0" indent="-457200">
                <a:buBlip>
                  <a:blip r:embed="rId5"/>
                </a:buBlip>
                <a:defRPr/>
              </a:pPr>
              <a:r>
                <a:rPr lang="zh-CN" altLang="en-US" sz="2000" dirty="0">
                  <a:solidFill>
                    <a:srgbClr val="FF0000"/>
                  </a:solidFill>
                  <a:latin typeface="幼圆" panose="02010509060101010101" pitchFamily="49" charset="-122"/>
                  <a:ea typeface="幼圆" panose="02010509060101010101" pitchFamily="49" charset="-122"/>
                </a:rPr>
                <a:t>问题</a:t>
              </a:r>
            </a:p>
          </p:txBody>
        </p:sp>
      </p:grpSp>
      <p:sp>
        <p:nvSpPr>
          <p:cNvPr id="32" name="文本框 31">
            <a:extLst>
              <a:ext uri="{FF2B5EF4-FFF2-40B4-BE49-F238E27FC236}">
                <a16:creationId xmlns:a16="http://schemas.microsoft.com/office/drawing/2014/main" id="{249CD49E-BEAB-4EC6-AFD2-936B158AC7BB}"/>
              </a:ext>
            </a:extLst>
          </p:cNvPr>
          <p:cNvSpPr txBox="1"/>
          <p:nvPr/>
        </p:nvSpPr>
        <p:spPr>
          <a:xfrm>
            <a:off x="562333" y="4331880"/>
            <a:ext cx="4629427" cy="1884618"/>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Blip>
                <a:blip r:embed="rId6"/>
              </a:buBlip>
              <a:tabLst/>
              <a:defRPr/>
            </a:pPr>
            <a:r>
              <a:rPr kumimoji="0" lang="zh-CN" altLang="en-US" sz="2000" b="0" i="0" u="none" strike="noStrike" kern="1200" cap="none" spc="0" normalizeH="0" baseline="0" noProof="0" dirty="0">
                <a:ln>
                  <a:noFill/>
                </a:ln>
                <a:solidFill>
                  <a:schemeClr val="accent4"/>
                </a:solidFill>
                <a:effectLst/>
                <a:uLnTx/>
                <a:uFillTx/>
                <a:latin typeface="幼圆" panose="02010509060101010101" pitchFamily="49" charset="-122"/>
                <a:ea typeface="幼圆" panose="02010509060101010101" pitchFamily="49" charset="-122"/>
                <a:cs typeface="+mn-cs"/>
              </a:rPr>
              <a:t>解决：</a:t>
            </a:r>
            <a:endParaRPr kumimoji="0" lang="en-US" altLang="zh-CN" sz="2000" b="0" i="0" u="none" strike="noStrike" kern="1200" cap="none" spc="0" normalizeH="0" baseline="0" noProof="0" dirty="0">
              <a:ln>
                <a:noFill/>
              </a:ln>
              <a:solidFill>
                <a:schemeClr val="accent4"/>
              </a:solidFill>
              <a:effectLst/>
              <a:uLnTx/>
              <a:uFillTx/>
              <a:latin typeface="幼圆" panose="02010509060101010101" pitchFamily="49" charset="-122"/>
              <a:ea typeface="幼圆" panose="02010509060101010101" pitchFamily="49" charset="-122"/>
              <a:cs typeface="+mn-cs"/>
            </a:endParaRPr>
          </a:p>
          <a:p>
            <a:pPr lvl="1">
              <a:lnSpc>
                <a:spcPct val="150000"/>
              </a:lnSpc>
              <a:defRPr/>
            </a:pPr>
            <a:r>
              <a:rPr lang="en-US" altLang="zh-CN" sz="2000" dirty="0">
                <a:solidFill>
                  <a:schemeClr val="accent4"/>
                </a:solidFill>
                <a:latin typeface="幼圆" panose="02010509060101010101" pitchFamily="49" charset="-122"/>
                <a:ea typeface="幼圆" panose="02010509060101010101" pitchFamily="49" charset="-122"/>
              </a:rPr>
              <a:t>      </a:t>
            </a:r>
            <a:r>
              <a:rPr kumimoji="0" lang="zh-CN" altLang="en-US" sz="2000" b="0"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rPr>
              <a:t>通过</a:t>
            </a:r>
            <a:r>
              <a:rPr lang="en-US" altLang="zh-CN" sz="2000" b="1" dirty="0">
                <a:latin typeface="幼圆" panose="02010509060101010101" pitchFamily="49" charset="-122"/>
                <a:ea typeface="幼圆" panose="02010509060101010101" pitchFamily="49" charset="-122"/>
              </a:rPr>
              <a:t>J</a:t>
            </a:r>
            <a:r>
              <a:rPr kumimoji="0" lang="en-US" altLang="zh-CN" sz="2000" b="1" i="0" u="none" strike="noStrike" kern="1200" cap="none" spc="0" normalizeH="0" baseline="0" noProof="0" dirty="0">
                <a:ln>
                  <a:noFill/>
                </a:ln>
                <a:effectLst/>
                <a:uLnTx/>
                <a:uFillTx/>
                <a:latin typeface="幼圆" panose="02010509060101010101" pitchFamily="49" charset="-122"/>
                <a:ea typeface="幼圆" panose="02010509060101010101" pitchFamily="49" charset="-122"/>
              </a:rPr>
              <a:t>ava</a:t>
            </a:r>
            <a:r>
              <a:rPr kumimoji="0" lang="zh-CN" altLang="en-US" sz="2000" b="1" i="0" u="none" strike="noStrike" kern="1200" cap="none" spc="0" normalizeH="0" baseline="0" noProof="0" dirty="0">
                <a:ln>
                  <a:noFill/>
                </a:ln>
                <a:effectLst/>
                <a:uLnTx/>
                <a:uFillTx/>
                <a:latin typeface="幼圆" panose="02010509060101010101" pitchFamily="49" charset="-122"/>
                <a:ea typeface="幼圆" panose="02010509060101010101" pitchFamily="49" charset="-122"/>
              </a:rPr>
              <a:t>代码</a:t>
            </a:r>
            <a:r>
              <a:rPr kumimoji="0" lang="zh-CN" altLang="en-US" sz="2000" b="0"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rPr>
              <a:t>完成了数据集合的重新设计以及数据类型转换。</a:t>
            </a:r>
            <a:endParaRPr kumimoji="0" lang="en-US" altLang="zh-CN" sz="2000" b="0"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endParaRPr>
          </a:p>
          <a:p>
            <a:pPr marL="1257300" lvl="2" indent="-342900">
              <a:lnSpc>
                <a:spcPct val="150000"/>
              </a:lnSpc>
              <a:buFont typeface="Arial" panose="020B0604020202020204" pitchFamily="34" charset="0"/>
              <a:buChar char="•"/>
              <a:defRPr/>
            </a:pPr>
            <a:r>
              <a:rPr lang="en-US" altLang="zh-CN" sz="2000" b="1" dirty="0" err="1">
                <a:latin typeface="幼圆" panose="02010509060101010101" pitchFamily="49" charset="-122"/>
                <a:ea typeface="幼圆" panose="02010509060101010101" pitchFamily="49" charset="-122"/>
              </a:rPr>
              <a:t>changeMeta</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kumimoji="0" lang="zh-CN" altLang="en-US" sz="2000" b="1"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pic>
        <p:nvPicPr>
          <p:cNvPr id="23" name="图片 22">
            <a:extLst>
              <a:ext uri="{FF2B5EF4-FFF2-40B4-BE49-F238E27FC236}">
                <a16:creationId xmlns:a16="http://schemas.microsoft.com/office/drawing/2014/main" id="{C635CC44-4D29-4C03-A88C-65306D770CFD}"/>
              </a:ext>
            </a:extLst>
          </p:cNvPr>
          <p:cNvPicPr>
            <a:picLocks noChangeAspect="1"/>
          </p:cNvPicPr>
          <p:nvPr/>
        </p:nvPicPr>
        <p:blipFill>
          <a:blip r:embed="rId7"/>
          <a:stretch>
            <a:fillRect/>
          </a:stretch>
        </p:blipFill>
        <p:spPr>
          <a:xfrm>
            <a:off x="5723964" y="1280779"/>
            <a:ext cx="6317717" cy="5482616"/>
          </a:xfrm>
          <a:prstGeom prst="rect">
            <a:avLst/>
          </a:prstGeom>
        </p:spPr>
      </p:pic>
    </p:spTree>
    <p:extLst>
      <p:ext uri="{BB962C8B-B14F-4D97-AF65-F5344CB8AC3E}">
        <p14:creationId xmlns:p14="http://schemas.microsoft.com/office/powerpoint/2010/main" val="2848823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52"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Scale>
                                      <p:cBhvr>
                                        <p:cTn id="11"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2"/>
                                        </p:tgtEl>
                                        <p:attrNameLst>
                                          <p:attrName>ppt_x</p:attrName>
                                          <p:attrName>ppt_y</p:attrName>
                                        </p:attrNameLst>
                                      </p:cBhvr>
                                    </p:animMotion>
                                    <p:animEffect transition="in" filter="fade">
                                      <p:cBhvr>
                                        <p:cTn id="13" dur="10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320759" y="1587124"/>
            <a:ext cx="4441369" cy="752644"/>
            <a:chOff x="5094514" y="1678285"/>
            <a:chExt cx="4441369" cy="752644"/>
          </a:xfrm>
        </p:grpSpPr>
        <p:sp>
          <p:nvSpPr>
            <p:cNvPr id="11" name="MH_SubTitle_1"/>
            <p:cNvSpPr/>
            <p:nvPr>
              <p:custDataLst>
                <p:tags r:id="rId9"/>
              </p:custDataLst>
            </p:nvPr>
          </p:nvSpPr>
          <p:spPr>
            <a:xfrm>
              <a:off x="5152593" y="1678285"/>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1"/>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1"/>
                  </a:solidFill>
                </a:rPr>
                <a:t>系统功能概述</a:t>
              </a:r>
            </a:p>
          </p:txBody>
        </p:sp>
        <p:sp>
          <p:nvSpPr>
            <p:cNvPr id="2052" name="MH_Other_1"/>
            <p:cNvSpPr txBox="1">
              <a:spLocks noChangeArrowheads="1"/>
            </p:cNvSpPr>
            <p:nvPr>
              <p:custDataLst>
                <p:tags r:id="rId10"/>
              </p:custDataLst>
            </p:nvPr>
          </p:nvSpPr>
          <p:spPr bwMode="auto">
            <a:xfrm>
              <a:off x="5094514" y="1728686"/>
              <a:ext cx="546426" cy="70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1"/>
                  </a:solidFill>
                  <a:latin typeface="微软雅黑" panose="020B0503020204020204" pitchFamily="34" charset="-122"/>
                  <a:ea typeface="微软雅黑" panose="020B0503020204020204" pitchFamily="34" charset="-122"/>
                </a:rPr>
                <a:t>1</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378838" y="2640288"/>
            <a:ext cx="4383290" cy="711501"/>
            <a:chOff x="5152593" y="2731449"/>
            <a:chExt cx="4383290" cy="711501"/>
          </a:xfrm>
        </p:grpSpPr>
        <p:sp>
          <p:nvSpPr>
            <p:cNvPr id="13" name="MH_SubTitle_2"/>
            <p:cNvSpPr/>
            <p:nvPr>
              <p:custDataLst>
                <p:tags r:id="rId7"/>
              </p:custDataLst>
            </p:nvPr>
          </p:nvSpPr>
          <p:spPr>
            <a:xfrm>
              <a:off x="5152593" y="2731449"/>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2"/>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2"/>
                  </a:solidFill>
                </a:rPr>
                <a:t>数据处理</a:t>
              </a:r>
            </a:p>
          </p:txBody>
        </p:sp>
        <p:sp>
          <p:nvSpPr>
            <p:cNvPr id="2054" name="MH_Other_2"/>
            <p:cNvSpPr txBox="1">
              <a:spLocks noChangeArrowheads="1"/>
            </p:cNvSpPr>
            <p:nvPr>
              <p:custDataLst>
                <p:tags r:id="rId8"/>
              </p:custDataLst>
            </p:nvPr>
          </p:nvSpPr>
          <p:spPr bwMode="auto">
            <a:xfrm>
              <a:off x="5164787" y="2780983"/>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2"/>
                  </a:solidFill>
                  <a:latin typeface="微软雅黑" panose="020B0503020204020204" pitchFamily="34" charset="-122"/>
                  <a:ea typeface="微软雅黑" panose="020B0503020204020204" pitchFamily="34" charset="-122"/>
                </a:rPr>
                <a:t>2</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378838" y="3599869"/>
            <a:ext cx="4383290" cy="711501"/>
            <a:chOff x="5152593" y="3691030"/>
            <a:chExt cx="4383290" cy="711501"/>
          </a:xfrm>
        </p:grpSpPr>
        <p:sp>
          <p:nvSpPr>
            <p:cNvPr id="15" name="MH_SubTitle_3"/>
            <p:cNvSpPr/>
            <p:nvPr>
              <p:custDataLst>
                <p:tags r:id="rId5"/>
              </p:custDataLst>
            </p:nvPr>
          </p:nvSpPr>
          <p:spPr>
            <a:xfrm>
              <a:off x="5152593" y="369103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3"/>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3"/>
                  </a:solidFill>
                </a:rPr>
                <a:t>难点和挑战</a:t>
              </a:r>
            </a:p>
          </p:txBody>
        </p:sp>
        <p:sp>
          <p:nvSpPr>
            <p:cNvPr id="2056" name="MH_Other_3"/>
            <p:cNvSpPr txBox="1">
              <a:spLocks noChangeArrowheads="1"/>
            </p:cNvSpPr>
            <p:nvPr>
              <p:custDataLst>
                <p:tags r:id="rId6"/>
              </p:custDataLst>
            </p:nvPr>
          </p:nvSpPr>
          <p:spPr bwMode="auto">
            <a:xfrm>
              <a:off x="5164787" y="374149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3"/>
                  </a:solidFill>
                  <a:latin typeface="微软雅黑" panose="020B0503020204020204" pitchFamily="34" charset="-122"/>
                  <a:ea typeface="微软雅黑" panose="020B0503020204020204" pitchFamily="34" charset="-122"/>
                </a:rPr>
                <a:t>3</a:t>
              </a:r>
              <a:endParaRPr lang="zh-CN" altLang="en-US" sz="2800" b="1" dirty="0">
                <a:solidFill>
                  <a:schemeClr val="accent3"/>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378838" y="4559450"/>
            <a:ext cx="4383290" cy="711501"/>
            <a:chOff x="5152595" y="4816226"/>
            <a:chExt cx="4383290" cy="711501"/>
          </a:xfrm>
        </p:grpSpPr>
        <p:sp>
          <p:nvSpPr>
            <p:cNvPr id="17" name="MH_SubTitle_4"/>
            <p:cNvSpPr/>
            <p:nvPr>
              <p:custDataLst>
                <p:tags r:id="rId3"/>
              </p:custDataLst>
            </p:nvPr>
          </p:nvSpPr>
          <p:spPr>
            <a:xfrm>
              <a:off x="5152595" y="4816226"/>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4"/>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4"/>
                  </a:solidFill>
                </a:rPr>
                <a:t>系统演示运行</a:t>
              </a:r>
            </a:p>
          </p:txBody>
        </p:sp>
        <p:sp>
          <p:nvSpPr>
            <p:cNvPr id="2058" name="MH_Other_4"/>
            <p:cNvSpPr txBox="1">
              <a:spLocks noChangeArrowheads="1"/>
            </p:cNvSpPr>
            <p:nvPr>
              <p:custDataLst>
                <p:tags r:id="rId4"/>
              </p:custDataLst>
            </p:nvPr>
          </p:nvSpPr>
          <p:spPr bwMode="auto">
            <a:xfrm>
              <a:off x="5164787" y="4866368"/>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4"/>
                  </a:solidFill>
                  <a:latin typeface="微软雅黑" panose="020B0503020204020204" pitchFamily="34" charset="-122"/>
                  <a:ea typeface="微软雅黑" panose="020B0503020204020204" pitchFamily="34" charset="-122"/>
                </a:rPr>
                <a:t>4</a:t>
              </a:r>
              <a:endParaRPr lang="zh-CN" altLang="en-US" sz="2800" b="1" dirty="0">
                <a:solidFill>
                  <a:schemeClr val="accent4"/>
                </a:solidFill>
                <a:latin typeface="微软雅黑" panose="020B0503020204020204" pitchFamily="34" charset="-122"/>
                <a:ea typeface="微软雅黑" panose="020B0503020204020204" pitchFamily="34" charset="-122"/>
              </a:endParaRPr>
            </a:p>
          </p:txBody>
        </p:sp>
      </p:grpSp>
      <p:sp>
        <p:nvSpPr>
          <p:cNvPr id="14" name="air-balloon_57430"/>
          <p:cNvSpPr>
            <a:spLocks noChangeAspect="1"/>
          </p:cNvSpPr>
          <p:nvPr/>
        </p:nvSpPr>
        <p:spPr bwMode="auto">
          <a:xfrm>
            <a:off x="1771051" y="2443886"/>
            <a:ext cx="2108926" cy="3021902"/>
          </a:xfrm>
          <a:custGeom>
            <a:avLst/>
            <a:gdLst>
              <a:gd name="connsiteX0" fmla="*/ 103454 w 233956"/>
              <a:gd name="connsiteY0" fmla="*/ 322537 h 335238"/>
              <a:gd name="connsiteX1" fmla="*/ 103454 w 233956"/>
              <a:gd name="connsiteY1" fmla="*/ 325077 h 335238"/>
              <a:gd name="connsiteX2" fmla="*/ 106629 w 233956"/>
              <a:gd name="connsiteY2" fmla="*/ 328887 h 335238"/>
              <a:gd name="connsiteX3" fmla="*/ 103454 w 233956"/>
              <a:gd name="connsiteY3" fmla="*/ 322537 h 335238"/>
              <a:gd name="connsiteX4" fmla="*/ 103102 w 233956"/>
              <a:gd name="connsiteY4" fmla="*/ 317775 h 335238"/>
              <a:gd name="connsiteX5" fmla="*/ 101867 w 233956"/>
              <a:gd name="connsiteY5" fmla="*/ 320315 h 335238"/>
              <a:gd name="connsiteX6" fmla="*/ 109275 w 233956"/>
              <a:gd name="connsiteY6" fmla="*/ 330475 h 335238"/>
              <a:gd name="connsiteX7" fmla="*/ 111745 w 233956"/>
              <a:gd name="connsiteY7" fmla="*/ 330475 h 335238"/>
              <a:gd name="connsiteX8" fmla="*/ 112980 w 233956"/>
              <a:gd name="connsiteY8" fmla="*/ 330475 h 335238"/>
              <a:gd name="connsiteX9" fmla="*/ 103102 w 233956"/>
              <a:gd name="connsiteY9" fmla="*/ 317775 h 335238"/>
              <a:gd name="connsiteX10" fmla="*/ 104724 w 233956"/>
              <a:gd name="connsiteY10" fmla="*/ 314600 h 335238"/>
              <a:gd name="connsiteX11" fmla="*/ 103454 w 233956"/>
              <a:gd name="connsiteY11" fmla="*/ 315899 h 335238"/>
              <a:gd name="connsiteX12" fmla="*/ 114884 w 233956"/>
              <a:gd name="connsiteY12" fmla="*/ 328888 h 335238"/>
              <a:gd name="connsiteX13" fmla="*/ 116154 w 233956"/>
              <a:gd name="connsiteY13" fmla="*/ 328888 h 335238"/>
              <a:gd name="connsiteX14" fmla="*/ 104724 w 233956"/>
              <a:gd name="connsiteY14" fmla="*/ 314600 h 335238"/>
              <a:gd name="connsiteX15" fmla="*/ 117742 w 233956"/>
              <a:gd name="connsiteY15" fmla="*/ 313012 h 335238"/>
              <a:gd name="connsiteX16" fmla="*/ 119330 w 233956"/>
              <a:gd name="connsiteY16" fmla="*/ 316187 h 335238"/>
              <a:gd name="connsiteX17" fmla="*/ 119330 w 233956"/>
              <a:gd name="connsiteY17" fmla="*/ 313012 h 335238"/>
              <a:gd name="connsiteX18" fmla="*/ 117742 w 233956"/>
              <a:gd name="connsiteY18" fmla="*/ 313012 h 335238"/>
              <a:gd name="connsiteX19" fmla="*/ 111392 w 233956"/>
              <a:gd name="connsiteY19" fmla="*/ 313012 h 335238"/>
              <a:gd name="connsiteX20" fmla="*/ 119330 w 233956"/>
              <a:gd name="connsiteY20" fmla="*/ 319362 h 335238"/>
              <a:gd name="connsiteX21" fmla="*/ 119330 w 233956"/>
              <a:gd name="connsiteY21" fmla="*/ 316822 h 335238"/>
              <a:gd name="connsiteX22" fmla="*/ 115361 w 233956"/>
              <a:gd name="connsiteY22" fmla="*/ 313012 h 335238"/>
              <a:gd name="connsiteX23" fmla="*/ 111392 w 233956"/>
              <a:gd name="connsiteY23" fmla="*/ 313012 h 335238"/>
              <a:gd name="connsiteX24" fmla="*/ 109804 w 233956"/>
              <a:gd name="connsiteY24" fmla="*/ 313012 h 335238"/>
              <a:gd name="connsiteX25" fmla="*/ 119329 w 233956"/>
              <a:gd name="connsiteY25" fmla="*/ 324125 h 335238"/>
              <a:gd name="connsiteX26" fmla="*/ 119329 w 233956"/>
              <a:gd name="connsiteY26" fmla="*/ 322736 h 335238"/>
              <a:gd name="connsiteX27" fmla="*/ 111164 w 233956"/>
              <a:gd name="connsiteY27" fmla="*/ 313012 h 335238"/>
              <a:gd name="connsiteX28" fmla="*/ 109804 w 233956"/>
              <a:gd name="connsiteY28" fmla="*/ 313012 h 335238"/>
              <a:gd name="connsiteX29" fmla="*/ 105042 w 233956"/>
              <a:gd name="connsiteY29" fmla="*/ 313012 h 335238"/>
              <a:gd name="connsiteX30" fmla="*/ 116472 w 233956"/>
              <a:gd name="connsiteY30" fmla="*/ 327300 h 335238"/>
              <a:gd name="connsiteX31" fmla="*/ 119330 w 233956"/>
              <a:gd name="connsiteY31" fmla="*/ 324702 h 335238"/>
              <a:gd name="connsiteX32" fmla="*/ 107899 w 233956"/>
              <a:gd name="connsiteY32" fmla="*/ 313012 h 335238"/>
              <a:gd name="connsiteX33" fmla="*/ 105042 w 233956"/>
              <a:gd name="connsiteY33" fmla="*/ 313012 h 335238"/>
              <a:gd name="connsiteX34" fmla="*/ 112979 w 233956"/>
              <a:gd name="connsiteY34" fmla="*/ 289200 h 335238"/>
              <a:gd name="connsiteX35" fmla="*/ 112979 w 233956"/>
              <a:gd name="connsiteY35" fmla="*/ 295550 h 335238"/>
              <a:gd name="connsiteX36" fmla="*/ 114567 w 233956"/>
              <a:gd name="connsiteY36" fmla="*/ 289200 h 335238"/>
              <a:gd name="connsiteX37" fmla="*/ 112979 w 233956"/>
              <a:gd name="connsiteY37" fmla="*/ 289200 h 335238"/>
              <a:gd name="connsiteX38" fmla="*/ 106713 w 233956"/>
              <a:gd name="connsiteY38" fmla="*/ 289200 h 335238"/>
              <a:gd name="connsiteX39" fmla="*/ 108050 w 233956"/>
              <a:gd name="connsiteY39" fmla="*/ 296820 h 335238"/>
              <a:gd name="connsiteX40" fmla="*/ 104039 w 233956"/>
              <a:gd name="connsiteY40" fmla="*/ 299360 h 335238"/>
              <a:gd name="connsiteX41" fmla="*/ 101365 w 233956"/>
              <a:gd name="connsiteY41" fmla="*/ 290470 h 335238"/>
              <a:gd name="connsiteX42" fmla="*/ 98692 w 233956"/>
              <a:gd name="connsiteY42" fmla="*/ 290470 h 335238"/>
              <a:gd name="connsiteX43" fmla="*/ 104039 w 233956"/>
              <a:gd name="connsiteY43" fmla="*/ 308250 h 335238"/>
              <a:gd name="connsiteX44" fmla="*/ 118744 w 233956"/>
              <a:gd name="connsiteY44" fmla="*/ 308250 h 335238"/>
              <a:gd name="connsiteX45" fmla="*/ 124092 w 233956"/>
              <a:gd name="connsiteY45" fmla="*/ 291740 h 335238"/>
              <a:gd name="connsiteX46" fmla="*/ 120081 w 233956"/>
              <a:gd name="connsiteY46" fmla="*/ 290470 h 335238"/>
              <a:gd name="connsiteX47" fmla="*/ 117408 w 233956"/>
              <a:gd name="connsiteY47" fmla="*/ 299360 h 335238"/>
              <a:gd name="connsiteX48" fmla="*/ 113397 w 233956"/>
              <a:gd name="connsiteY48" fmla="*/ 300630 h 335238"/>
              <a:gd name="connsiteX49" fmla="*/ 109386 w 233956"/>
              <a:gd name="connsiteY49" fmla="*/ 298090 h 335238"/>
              <a:gd name="connsiteX50" fmla="*/ 108050 w 233956"/>
              <a:gd name="connsiteY50" fmla="*/ 289200 h 335238"/>
              <a:gd name="connsiteX51" fmla="*/ 106713 w 233956"/>
              <a:gd name="connsiteY51" fmla="*/ 289200 h 335238"/>
              <a:gd name="connsiteX52" fmla="*/ 122306 w 233956"/>
              <a:gd name="connsiteY52" fmla="*/ 273325 h 335238"/>
              <a:gd name="connsiteX53" fmla="*/ 120917 w 233956"/>
              <a:gd name="connsiteY53" fmla="*/ 279675 h 335238"/>
              <a:gd name="connsiteX54" fmla="*/ 120917 w 233956"/>
              <a:gd name="connsiteY54" fmla="*/ 284755 h 335238"/>
              <a:gd name="connsiteX55" fmla="*/ 125084 w 233956"/>
              <a:gd name="connsiteY55" fmla="*/ 286025 h 335238"/>
              <a:gd name="connsiteX56" fmla="*/ 132030 w 233956"/>
              <a:gd name="connsiteY56" fmla="*/ 274595 h 335238"/>
              <a:gd name="connsiteX57" fmla="*/ 122306 w 233956"/>
              <a:gd name="connsiteY57" fmla="*/ 273325 h 335238"/>
              <a:gd name="connsiteX58" fmla="*/ 96311 w 233956"/>
              <a:gd name="connsiteY58" fmla="*/ 271737 h 335238"/>
              <a:gd name="connsiteX59" fmla="*/ 92342 w 233956"/>
              <a:gd name="connsiteY59" fmla="*/ 273036 h 335238"/>
              <a:gd name="connsiteX60" fmla="*/ 97634 w 233956"/>
              <a:gd name="connsiteY60" fmla="*/ 286025 h 335238"/>
              <a:gd name="connsiteX61" fmla="*/ 100280 w 233956"/>
              <a:gd name="connsiteY61" fmla="*/ 284726 h 335238"/>
              <a:gd name="connsiteX62" fmla="*/ 100280 w 233956"/>
              <a:gd name="connsiteY62" fmla="*/ 283427 h 335238"/>
              <a:gd name="connsiteX63" fmla="*/ 96311 w 233956"/>
              <a:gd name="connsiteY63" fmla="*/ 271737 h 335238"/>
              <a:gd name="connsiteX64" fmla="*/ 112979 w 233956"/>
              <a:gd name="connsiteY64" fmla="*/ 270150 h 335238"/>
              <a:gd name="connsiteX65" fmla="*/ 112979 w 233956"/>
              <a:gd name="connsiteY65" fmla="*/ 282850 h 335238"/>
              <a:gd name="connsiteX66" fmla="*/ 116154 w 233956"/>
              <a:gd name="connsiteY66" fmla="*/ 282850 h 335238"/>
              <a:gd name="connsiteX67" fmla="*/ 116154 w 233956"/>
              <a:gd name="connsiteY67" fmla="*/ 277770 h 335238"/>
              <a:gd name="connsiteX68" fmla="*/ 117742 w 233956"/>
              <a:gd name="connsiteY68" fmla="*/ 271420 h 335238"/>
              <a:gd name="connsiteX69" fmla="*/ 112979 w 233956"/>
              <a:gd name="connsiteY69" fmla="*/ 270150 h 335238"/>
              <a:gd name="connsiteX70" fmla="*/ 108217 w 233956"/>
              <a:gd name="connsiteY70" fmla="*/ 270150 h 335238"/>
              <a:gd name="connsiteX71" fmla="*/ 101867 w 233956"/>
              <a:gd name="connsiteY71" fmla="*/ 271420 h 335238"/>
              <a:gd name="connsiteX72" fmla="*/ 104407 w 233956"/>
              <a:gd name="connsiteY72" fmla="*/ 279040 h 335238"/>
              <a:gd name="connsiteX73" fmla="*/ 105677 w 233956"/>
              <a:gd name="connsiteY73" fmla="*/ 282850 h 335238"/>
              <a:gd name="connsiteX74" fmla="*/ 108217 w 233956"/>
              <a:gd name="connsiteY74" fmla="*/ 282850 h 335238"/>
              <a:gd name="connsiteX75" fmla="*/ 108217 w 233956"/>
              <a:gd name="connsiteY75" fmla="*/ 270150 h 335238"/>
              <a:gd name="connsiteX76" fmla="*/ 135204 w 233956"/>
              <a:gd name="connsiteY76" fmla="*/ 265387 h 335238"/>
              <a:gd name="connsiteX77" fmla="*/ 132029 w 233956"/>
              <a:gd name="connsiteY77" fmla="*/ 268562 h 335238"/>
              <a:gd name="connsiteX78" fmla="*/ 133087 w 233956"/>
              <a:gd name="connsiteY78" fmla="*/ 270150 h 335238"/>
              <a:gd name="connsiteX79" fmla="*/ 135204 w 233956"/>
              <a:gd name="connsiteY79" fmla="*/ 265387 h 335238"/>
              <a:gd name="connsiteX80" fmla="*/ 132559 w 233956"/>
              <a:gd name="connsiteY80" fmla="*/ 263800 h 335238"/>
              <a:gd name="connsiteX81" fmla="*/ 127267 w 233956"/>
              <a:gd name="connsiteY81" fmla="*/ 268563 h 335238"/>
              <a:gd name="connsiteX82" fmla="*/ 131236 w 233956"/>
              <a:gd name="connsiteY82" fmla="*/ 268563 h 335238"/>
              <a:gd name="connsiteX83" fmla="*/ 135205 w 233956"/>
              <a:gd name="connsiteY83" fmla="*/ 264991 h 335238"/>
              <a:gd name="connsiteX84" fmla="*/ 132559 w 233956"/>
              <a:gd name="connsiteY84" fmla="*/ 263800 h 335238"/>
              <a:gd name="connsiteX85" fmla="*/ 108217 w 233956"/>
              <a:gd name="connsiteY85" fmla="*/ 263800 h 335238"/>
              <a:gd name="connsiteX86" fmla="*/ 106629 w 233956"/>
              <a:gd name="connsiteY86" fmla="*/ 265388 h 335238"/>
              <a:gd name="connsiteX87" fmla="*/ 108217 w 233956"/>
              <a:gd name="connsiteY87" fmla="*/ 265388 h 335238"/>
              <a:gd name="connsiteX88" fmla="*/ 108217 w 233956"/>
              <a:gd name="connsiteY88" fmla="*/ 263800 h 335238"/>
              <a:gd name="connsiteX89" fmla="*/ 129251 w 233956"/>
              <a:gd name="connsiteY89" fmla="*/ 262212 h 335238"/>
              <a:gd name="connsiteX90" fmla="*/ 125679 w 233956"/>
              <a:gd name="connsiteY90" fmla="*/ 265784 h 335238"/>
              <a:gd name="connsiteX91" fmla="*/ 125679 w 233956"/>
              <a:gd name="connsiteY91" fmla="*/ 266975 h 335238"/>
              <a:gd name="connsiteX92" fmla="*/ 130442 w 233956"/>
              <a:gd name="connsiteY92" fmla="*/ 263403 h 335238"/>
              <a:gd name="connsiteX93" fmla="*/ 129251 w 233956"/>
              <a:gd name="connsiteY93" fmla="*/ 262212 h 335238"/>
              <a:gd name="connsiteX94" fmla="*/ 92342 w 233956"/>
              <a:gd name="connsiteY94" fmla="*/ 262212 h 335238"/>
              <a:gd name="connsiteX95" fmla="*/ 89167 w 233956"/>
              <a:gd name="connsiteY95" fmla="*/ 266975 h 335238"/>
              <a:gd name="connsiteX96" fmla="*/ 91548 w 233956"/>
              <a:gd name="connsiteY96" fmla="*/ 266380 h 335238"/>
              <a:gd name="connsiteX97" fmla="*/ 92342 w 233956"/>
              <a:gd name="connsiteY97" fmla="*/ 266975 h 335238"/>
              <a:gd name="connsiteX98" fmla="*/ 92977 w 233956"/>
              <a:gd name="connsiteY98" fmla="*/ 266022 h 335238"/>
              <a:gd name="connsiteX99" fmla="*/ 93930 w 233956"/>
              <a:gd name="connsiteY99" fmla="*/ 265784 h 335238"/>
              <a:gd name="connsiteX100" fmla="*/ 93930 w 233956"/>
              <a:gd name="connsiteY100" fmla="*/ 264594 h 335238"/>
              <a:gd name="connsiteX101" fmla="*/ 92977 w 233956"/>
              <a:gd name="connsiteY101" fmla="*/ 266022 h 335238"/>
              <a:gd name="connsiteX102" fmla="*/ 91548 w 233956"/>
              <a:gd name="connsiteY102" fmla="*/ 266380 h 335238"/>
              <a:gd name="connsiteX103" fmla="*/ 90754 w 233956"/>
              <a:gd name="connsiteY103" fmla="*/ 265784 h 335238"/>
              <a:gd name="connsiteX104" fmla="*/ 92342 w 233956"/>
              <a:gd name="connsiteY104" fmla="*/ 263403 h 335238"/>
              <a:gd name="connsiteX105" fmla="*/ 92342 w 233956"/>
              <a:gd name="connsiteY105" fmla="*/ 262212 h 335238"/>
              <a:gd name="connsiteX106" fmla="*/ 89166 w 233956"/>
              <a:gd name="connsiteY106" fmla="*/ 260625 h 335238"/>
              <a:gd name="connsiteX107" fmla="*/ 87579 w 233956"/>
              <a:gd name="connsiteY107" fmla="*/ 264197 h 335238"/>
              <a:gd name="connsiteX108" fmla="*/ 87579 w 233956"/>
              <a:gd name="connsiteY108" fmla="*/ 265388 h 335238"/>
              <a:gd name="connsiteX109" fmla="*/ 92342 w 233956"/>
              <a:gd name="connsiteY109" fmla="*/ 260625 h 335238"/>
              <a:gd name="connsiteX110" fmla="*/ 89166 w 233956"/>
              <a:gd name="connsiteY110" fmla="*/ 260625 h 335238"/>
              <a:gd name="connsiteX111" fmla="*/ 119647 w 233956"/>
              <a:gd name="connsiteY111" fmla="*/ 259037 h 335238"/>
              <a:gd name="connsiteX112" fmla="*/ 119647 w 233956"/>
              <a:gd name="connsiteY112" fmla="*/ 260307 h 335238"/>
              <a:gd name="connsiteX113" fmla="*/ 117107 w 233956"/>
              <a:gd name="connsiteY113" fmla="*/ 262847 h 335238"/>
              <a:gd name="connsiteX114" fmla="*/ 114567 w 233956"/>
              <a:gd name="connsiteY114" fmla="*/ 265387 h 335238"/>
              <a:gd name="connsiteX115" fmla="*/ 117107 w 233956"/>
              <a:gd name="connsiteY115" fmla="*/ 265387 h 335238"/>
              <a:gd name="connsiteX116" fmla="*/ 120917 w 233956"/>
              <a:gd name="connsiteY116" fmla="*/ 261577 h 335238"/>
              <a:gd name="connsiteX117" fmla="*/ 120917 w 233956"/>
              <a:gd name="connsiteY117" fmla="*/ 259037 h 335238"/>
              <a:gd name="connsiteX118" fmla="*/ 119647 w 233956"/>
              <a:gd name="connsiteY118" fmla="*/ 259037 h 335238"/>
              <a:gd name="connsiteX119" fmla="*/ 115519 w 233956"/>
              <a:gd name="connsiteY119" fmla="*/ 259037 h 335238"/>
              <a:gd name="connsiteX120" fmla="*/ 112979 w 233956"/>
              <a:gd name="connsiteY120" fmla="*/ 261577 h 335238"/>
              <a:gd name="connsiteX121" fmla="*/ 112979 w 233956"/>
              <a:gd name="connsiteY121" fmla="*/ 264117 h 335238"/>
              <a:gd name="connsiteX122" fmla="*/ 112979 w 233956"/>
              <a:gd name="connsiteY122" fmla="*/ 265387 h 335238"/>
              <a:gd name="connsiteX123" fmla="*/ 115519 w 233956"/>
              <a:gd name="connsiteY123" fmla="*/ 261577 h 335238"/>
              <a:gd name="connsiteX124" fmla="*/ 119329 w 233956"/>
              <a:gd name="connsiteY124" fmla="*/ 259037 h 335238"/>
              <a:gd name="connsiteX125" fmla="*/ 115519 w 233956"/>
              <a:gd name="connsiteY125" fmla="*/ 259037 h 335238"/>
              <a:gd name="connsiteX126" fmla="*/ 112979 w 233956"/>
              <a:gd name="connsiteY126" fmla="*/ 259037 h 335238"/>
              <a:gd name="connsiteX127" fmla="*/ 112979 w 233956"/>
              <a:gd name="connsiteY127" fmla="*/ 260625 h 335238"/>
              <a:gd name="connsiteX128" fmla="*/ 114567 w 233956"/>
              <a:gd name="connsiteY128" fmla="*/ 259037 h 335238"/>
              <a:gd name="connsiteX129" fmla="*/ 112979 w 233956"/>
              <a:gd name="connsiteY129" fmla="*/ 259037 h 335238"/>
              <a:gd name="connsiteX130" fmla="*/ 106947 w 233956"/>
              <a:gd name="connsiteY130" fmla="*/ 259037 h 335238"/>
              <a:gd name="connsiteX131" fmla="*/ 101867 w 233956"/>
              <a:gd name="connsiteY131" fmla="*/ 265387 h 335238"/>
              <a:gd name="connsiteX132" fmla="*/ 104407 w 233956"/>
              <a:gd name="connsiteY132" fmla="*/ 265387 h 335238"/>
              <a:gd name="connsiteX133" fmla="*/ 108217 w 233956"/>
              <a:gd name="connsiteY133" fmla="*/ 260625 h 335238"/>
              <a:gd name="connsiteX134" fmla="*/ 108217 w 233956"/>
              <a:gd name="connsiteY134" fmla="*/ 259037 h 335238"/>
              <a:gd name="connsiteX135" fmla="*/ 106947 w 233956"/>
              <a:gd name="connsiteY135" fmla="*/ 259037 h 335238"/>
              <a:gd name="connsiteX136" fmla="*/ 103851 w 233956"/>
              <a:gd name="connsiteY136" fmla="*/ 259037 h 335238"/>
              <a:gd name="connsiteX137" fmla="*/ 100279 w 233956"/>
              <a:gd name="connsiteY137" fmla="*/ 264117 h 335238"/>
              <a:gd name="connsiteX138" fmla="*/ 105042 w 233956"/>
              <a:gd name="connsiteY138" fmla="*/ 259037 h 335238"/>
              <a:gd name="connsiteX139" fmla="*/ 103851 w 233956"/>
              <a:gd name="connsiteY139" fmla="*/ 259037 h 335238"/>
              <a:gd name="connsiteX140" fmla="*/ 100279 w 233956"/>
              <a:gd name="connsiteY140" fmla="*/ 259037 h 335238"/>
              <a:gd name="connsiteX141" fmla="*/ 98692 w 233956"/>
              <a:gd name="connsiteY141" fmla="*/ 262212 h 335238"/>
              <a:gd name="connsiteX142" fmla="*/ 98692 w 233956"/>
              <a:gd name="connsiteY142" fmla="*/ 263800 h 335238"/>
              <a:gd name="connsiteX143" fmla="*/ 103455 w 233956"/>
              <a:gd name="connsiteY143" fmla="*/ 259037 h 335238"/>
              <a:gd name="connsiteX144" fmla="*/ 100279 w 233956"/>
              <a:gd name="connsiteY144" fmla="*/ 259037 h 335238"/>
              <a:gd name="connsiteX145" fmla="*/ 97104 w 233956"/>
              <a:gd name="connsiteY145" fmla="*/ 259037 h 335238"/>
              <a:gd name="connsiteX146" fmla="*/ 97104 w 233956"/>
              <a:gd name="connsiteY146" fmla="*/ 260625 h 335238"/>
              <a:gd name="connsiteX147" fmla="*/ 98692 w 233956"/>
              <a:gd name="connsiteY147" fmla="*/ 259037 h 335238"/>
              <a:gd name="connsiteX148" fmla="*/ 97104 w 233956"/>
              <a:gd name="connsiteY148" fmla="*/ 259037 h 335238"/>
              <a:gd name="connsiteX149" fmla="*/ 150996 w 233956"/>
              <a:gd name="connsiteY149" fmla="*/ 225247 h 335238"/>
              <a:gd name="connsiteX150" fmla="*/ 153636 w 233956"/>
              <a:gd name="connsiteY150" fmla="*/ 227887 h 335238"/>
              <a:gd name="connsiteX151" fmla="*/ 152316 w 233956"/>
              <a:gd name="connsiteY151" fmla="*/ 229208 h 335238"/>
              <a:gd name="connsiteX152" fmla="*/ 150996 w 233956"/>
              <a:gd name="connsiteY152" fmla="*/ 225247 h 335238"/>
              <a:gd name="connsiteX153" fmla="*/ 159947 w 233956"/>
              <a:gd name="connsiteY153" fmla="*/ 215778 h 335238"/>
              <a:gd name="connsiteX154" fmla="*/ 160605 w 233956"/>
              <a:gd name="connsiteY154" fmla="*/ 215778 h 335238"/>
              <a:gd name="connsiteX155" fmla="*/ 163780 w 233956"/>
              <a:gd name="connsiteY155" fmla="*/ 218159 h 335238"/>
              <a:gd name="connsiteX156" fmla="*/ 162193 w 233956"/>
              <a:gd name="connsiteY156" fmla="*/ 219350 h 335238"/>
              <a:gd name="connsiteX157" fmla="*/ 159549 w 233956"/>
              <a:gd name="connsiteY157" fmla="*/ 216376 h 335238"/>
              <a:gd name="connsiteX158" fmla="*/ 111401 w 233956"/>
              <a:gd name="connsiteY158" fmla="*/ 206764 h 335238"/>
              <a:gd name="connsiteX159" fmla="*/ 114040 w 233956"/>
              <a:gd name="connsiteY159" fmla="*/ 206764 h 335238"/>
              <a:gd name="connsiteX160" fmla="*/ 114040 w 233956"/>
              <a:gd name="connsiteY160" fmla="*/ 208084 h 335238"/>
              <a:gd name="connsiteX161" fmla="*/ 111401 w 233956"/>
              <a:gd name="connsiteY161" fmla="*/ 206764 h 335238"/>
              <a:gd name="connsiteX162" fmla="*/ 173434 w 233956"/>
              <a:gd name="connsiteY162" fmla="*/ 194882 h 335238"/>
              <a:gd name="connsiteX163" fmla="*/ 177393 w 233956"/>
              <a:gd name="connsiteY163" fmla="*/ 197522 h 335238"/>
              <a:gd name="connsiteX164" fmla="*/ 176074 w 233956"/>
              <a:gd name="connsiteY164" fmla="*/ 197522 h 335238"/>
              <a:gd name="connsiteX165" fmla="*/ 173434 w 233956"/>
              <a:gd name="connsiteY165" fmla="*/ 194882 h 335238"/>
              <a:gd name="connsiteX166" fmla="*/ 46728 w 233956"/>
              <a:gd name="connsiteY166" fmla="*/ 169798 h 335238"/>
              <a:gd name="connsiteX167" fmla="*/ 44089 w 233956"/>
              <a:gd name="connsiteY167" fmla="*/ 172438 h 335238"/>
              <a:gd name="connsiteX168" fmla="*/ 42769 w 233956"/>
              <a:gd name="connsiteY168" fmla="*/ 172438 h 335238"/>
              <a:gd name="connsiteX169" fmla="*/ 46728 w 233956"/>
              <a:gd name="connsiteY169" fmla="*/ 169798 h 335238"/>
              <a:gd name="connsiteX170" fmla="*/ 36170 w 233956"/>
              <a:gd name="connsiteY170" fmla="*/ 147354 h 335238"/>
              <a:gd name="connsiteX171" fmla="*/ 33530 w 233956"/>
              <a:gd name="connsiteY171" fmla="*/ 149994 h 335238"/>
              <a:gd name="connsiteX172" fmla="*/ 33530 w 233956"/>
              <a:gd name="connsiteY172" fmla="*/ 148674 h 335238"/>
              <a:gd name="connsiteX173" fmla="*/ 36170 w 233956"/>
              <a:gd name="connsiteY173" fmla="*/ 147354 h 335238"/>
              <a:gd name="connsiteX174" fmla="*/ 34850 w 233956"/>
              <a:gd name="connsiteY174" fmla="*/ 144713 h 335238"/>
              <a:gd name="connsiteX175" fmla="*/ 32210 w 233956"/>
              <a:gd name="connsiteY175" fmla="*/ 147354 h 335238"/>
              <a:gd name="connsiteX176" fmla="*/ 32210 w 233956"/>
              <a:gd name="connsiteY176" fmla="*/ 146034 h 335238"/>
              <a:gd name="connsiteX177" fmla="*/ 34850 w 233956"/>
              <a:gd name="connsiteY177" fmla="*/ 144713 h 335238"/>
              <a:gd name="connsiteX178" fmla="*/ 198511 w 233956"/>
              <a:gd name="connsiteY178" fmla="*/ 140753 h 335238"/>
              <a:gd name="connsiteX179" fmla="*/ 203790 w 233956"/>
              <a:gd name="connsiteY179" fmla="*/ 143393 h 335238"/>
              <a:gd name="connsiteX180" fmla="*/ 203790 w 233956"/>
              <a:gd name="connsiteY180" fmla="*/ 144713 h 335238"/>
              <a:gd name="connsiteX181" fmla="*/ 198511 w 233956"/>
              <a:gd name="connsiteY181" fmla="*/ 140753 h 335238"/>
              <a:gd name="connsiteX182" fmla="*/ 61247 w 233956"/>
              <a:gd name="connsiteY182" fmla="*/ 27214 h 335238"/>
              <a:gd name="connsiteX183" fmla="*/ 62567 w 233956"/>
              <a:gd name="connsiteY183" fmla="*/ 28534 h 335238"/>
              <a:gd name="connsiteX184" fmla="*/ 61247 w 233956"/>
              <a:gd name="connsiteY184" fmla="*/ 28534 h 335238"/>
              <a:gd name="connsiteX185" fmla="*/ 61247 w 233956"/>
              <a:gd name="connsiteY185" fmla="*/ 27214 h 335238"/>
              <a:gd name="connsiteX186" fmla="*/ 157595 w 233956"/>
              <a:gd name="connsiteY186" fmla="*/ 24573 h 335238"/>
              <a:gd name="connsiteX187" fmla="*/ 158915 w 233956"/>
              <a:gd name="connsiteY187" fmla="*/ 24573 h 335238"/>
              <a:gd name="connsiteX188" fmla="*/ 156275 w 233956"/>
              <a:gd name="connsiteY188" fmla="*/ 25894 h 335238"/>
              <a:gd name="connsiteX189" fmla="*/ 157595 w 233956"/>
              <a:gd name="connsiteY189" fmla="*/ 24573 h 335238"/>
              <a:gd name="connsiteX190" fmla="*/ 94243 w 233956"/>
              <a:gd name="connsiteY190" fmla="*/ 3450 h 335238"/>
              <a:gd name="connsiteX191" fmla="*/ 77085 w 233956"/>
              <a:gd name="connsiteY191" fmla="*/ 11371 h 335238"/>
              <a:gd name="connsiteX192" fmla="*/ 67846 w 233956"/>
              <a:gd name="connsiteY192" fmla="*/ 31174 h 335238"/>
              <a:gd name="connsiteX193" fmla="*/ 78405 w 233956"/>
              <a:gd name="connsiteY193" fmla="*/ 140753 h 335238"/>
              <a:gd name="connsiteX194" fmla="*/ 85004 w 233956"/>
              <a:gd name="connsiteY194" fmla="*/ 169798 h 335238"/>
              <a:gd name="connsiteX195" fmla="*/ 88963 w 233956"/>
              <a:gd name="connsiteY195" fmla="*/ 198842 h 335238"/>
              <a:gd name="connsiteX196" fmla="*/ 96882 w 233956"/>
              <a:gd name="connsiteY196" fmla="*/ 249011 h 335238"/>
              <a:gd name="connsiteX197" fmla="*/ 91603 w 233956"/>
              <a:gd name="connsiteY197" fmla="*/ 247691 h 335238"/>
              <a:gd name="connsiteX198" fmla="*/ 91603 w 233956"/>
              <a:gd name="connsiteY198" fmla="*/ 246371 h 335238"/>
              <a:gd name="connsiteX199" fmla="*/ 90283 w 233956"/>
              <a:gd name="connsiteY199" fmla="*/ 246371 h 335238"/>
              <a:gd name="connsiteX200" fmla="*/ 91603 w 233956"/>
              <a:gd name="connsiteY200" fmla="*/ 245050 h 335238"/>
              <a:gd name="connsiteX201" fmla="*/ 91603 w 233956"/>
              <a:gd name="connsiteY201" fmla="*/ 242410 h 335238"/>
              <a:gd name="connsiteX202" fmla="*/ 90283 w 233956"/>
              <a:gd name="connsiteY202" fmla="*/ 242410 h 335238"/>
              <a:gd name="connsiteX203" fmla="*/ 88963 w 233956"/>
              <a:gd name="connsiteY203" fmla="*/ 242410 h 335238"/>
              <a:gd name="connsiteX204" fmla="*/ 91603 w 233956"/>
              <a:gd name="connsiteY204" fmla="*/ 241090 h 335238"/>
              <a:gd name="connsiteX205" fmla="*/ 91603 w 233956"/>
              <a:gd name="connsiteY205" fmla="*/ 235809 h 335238"/>
              <a:gd name="connsiteX206" fmla="*/ 90283 w 233956"/>
              <a:gd name="connsiteY206" fmla="*/ 238449 h 335238"/>
              <a:gd name="connsiteX207" fmla="*/ 88963 w 233956"/>
              <a:gd name="connsiteY207" fmla="*/ 237129 h 335238"/>
              <a:gd name="connsiteX208" fmla="*/ 91603 w 233956"/>
              <a:gd name="connsiteY208" fmla="*/ 234489 h 335238"/>
              <a:gd name="connsiteX209" fmla="*/ 91603 w 233956"/>
              <a:gd name="connsiteY209" fmla="*/ 231848 h 335238"/>
              <a:gd name="connsiteX210" fmla="*/ 88963 w 233956"/>
              <a:gd name="connsiteY210" fmla="*/ 233168 h 335238"/>
              <a:gd name="connsiteX211" fmla="*/ 87644 w 233956"/>
              <a:gd name="connsiteY211" fmla="*/ 231848 h 335238"/>
              <a:gd name="connsiteX212" fmla="*/ 90283 w 233956"/>
              <a:gd name="connsiteY212" fmla="*/ 230528 h 335238"/>
              <a:gd name="connsiteX213" fmla="*/ 90283 w 233956"/>
              <a:gd name="connsiteY213" fmla="*/ 226567 h 335238"/>
              <a:gd name="connsiteX214" fmla="*/ 87644 w 233956"/>
              <a:gd name="connsiteY214" fmla="*/ 229208 h 335238"/>
              <a:gd name="connsiteX215" fmla="*/ 86324 w 233956"/>
              <a:gd name="connsiteY215" fmla="*/ 227887 h 335238"/>
              <a:gd name="connsiteX216" fmla="*/ 90283 w 233956"/>
              <a:gd name="connsiteY216" fmla="*/ 225247 h 335238"/>
              <a:gd name="connsiteX217" fmla="*/ 88963 w 233956"/>
              <a:gd name="connsiteY217" fmla="*/ 221286 h 335238"/>
              <a:gd name="connsiteX218" fmla="*/ 85004 w 233956"/>
              <a:gd name="connsiteY218" fmla="*/ 223927 h 335238"/>
              <a:gd name="connsiteX219" fmla="*/ 85004 w 233956"/>
              <a:gd name="connsiteY219" fmla="*/ 222607 h 335238"/>
              <a:gd name="connsiteX220" fmla="*/ 88963 w 233956"/>
              <a:gd name="connsiteY220" fmla="*/ 219966 h 335238"/>
              <a:gd name="connsiteX221" fmla="*/ 87644 w 233956"/>
              <a:gd name="connsiteY221" fmla="*/ 218646 h 335238"/>
              <a:gd name="connsiteX222" fmla="*/ 86324 w 233956"/>
              <a:gd name="connsiteY222" fmla="*/ 219966 h 335238"/>
              <a:gd name="connsiteX223" fmla="*/ 85004 w 233956"/>
              <a:gd name="connsiteY223" fmla="*/ 218646 h 335238"/>
              <a:gd name="connsiteX224" fmla="*/ 87644 w 233956"/>
              <a:gd name="connsiteY224" fmla="*/ 217326 h 335238"/>
              <a:gd name="connsiteX225" fmla="*/ 87644 w 233956"/>
              <a:gd name="connsiteY225" fmla="*/ 214685 h 335238"/>
              <a:gd name="connsiteX226" fmla="*/ 86324 w 233956"/>
              <a:gd name="connsiteY226" fmla="*/ 214685 h 335238"/>
              <a:gd name="connsiteX227" fmla="*/ 85004 w 233956"/>
              <a:gd name="connsiteY227" fmla="*/ 214685 h 335238"/>
              <a:gd name="connsiteX228" fmla="*/ 86324 w 233956"/>
              <a:gd name="connsiteY228" fmla="*/ 213365 h 335238"/>
              <a:gd name="connsiteX229" fmla="*/ 86324 w 233956"/>
              <a:gd name="connsiteY229" fmla="*/ 209404 h 335238"/>
              <a:gd name="connsiteX230" fmla="*/ 82364 w 233956"/>
              <a:gd name="connsiteY230" fmla="*/ 210724 h 335238"/>
              <a:gd name="connsiteX231" fmla="*/ 82364 w 233956"/>
              <a:gd name="connsiteY231" fmla="*/ 209404 h 335238"/>
              <a:gd name="connsiteX232" fmla="*/ 85004 w 233956"/>
              <a:gd name="connsiteY232" fmla="*/ 208084 h 335238"/>
              <a:gd name="connsiteX233" fmla="*/ 85004 w 233956"/>
              <a:gd name="connsiteY233" fmla="*/ 206764 h 335238"/>
              <a:gd name="connsiteX234" fmla="*/ 83684 w 233956"/>
              <a:gd name="connsiteY234" fmla="*/ 206764 h 335238"/>
              <a:gd name="connsiteX235" fmla="*/ 85004 w 233956"/>
              <a:gd name="connsiteY235" fmla="*/ 205443 h 335238"/>
              <a:gd name="connsiteX236" fmla="*/ 85004 w 233956"/>
              <a:gd name="connsiteY236" fmla="*/ 204123 h 335238"/>
              <a:gd name="connsiteX237" fmla="*/ 83684 w 233956"/>
              <a:gd name="connsiteY237" fmla="*/ 205443 h 335238"/>
              <a:gd name="connsiteX238" fmla="*/ 82364 w 233956"/>
              <a:gd name="connsiteY238" fmla="*/ 204123 h 335238"/>
              <a:gd name="connsiteX239" fmla="*/ 83684 w 233956"/>
              <a:gd name="connsiteY239" fmla="*/ 202803 h 335238"/>
              <a:gd name="connsiteX240" fmla="*/ 83684 w 233956"/>
              <a:gd name="connsiteY240" fmla="*/ 200163 h 335238"/>
              <a:gd name="connsiteX241" fmla="*/ 82364 w 233956"/>
              <a:gd name="connsiteY241" fmla="*/ 201483 h 335238"/>
              <a:gd name="connsiteX242" fmla="*/ 81044 w 233956"/>
              <a:gd name="connsiteY242" fmla="*/ 200163 h 335238"/>
              <a:gd name="connsiteX243" fmla="*/ 83684 w 233956"/>
              <a:gd name="connsiteY243" fmla="*/ 198842 h 335238"/>
              <a:gd name="connsiteX244" fmla="*/ 83684 w 233956"/>
              <a:gd name="connsiteY244" fmla="*/ 196202 h 335238"/>
              <a:gd name="connsiteX245" fmla="*/ 81044 w 233956"/>
              <a:gd name="connsiteY245" fmla="*/ 197522 h 335238"/>
              <a:gd name="connsiteX246" fmla="*/ 81044 w 233956"/>
              <a:gd name="connsiteY246" fmla="*/ 196202 h 335238"/>
              <a:gd name="connsiteX247" fmla="*/ 83684 w 233956"/>
              <a:gd name="connsiteY247" fmla="*/ 194882 h 335238"/>
              <a:gd name="connsiteX248" fmla="*/ 82364 w 233956"/>
              <a:gd name="connsiteY248" fmla="*/ 192241 h 335238"/>
              <a:gd name="connsiteX249" fmla="*/ 81044 w 233956"/>
              <a:gd name="connsiteY249" fmla="*/ 193561 h 335238"/>
              <a:gd name="connsiteX250" fmla="*/ 79724 w 233956"/>
              <a:gd name="connsiteY250" fmla="*/ 192241 h 335238"/>
              <a:gd name="connsiteX251" fmla="*/ 82364 w 233956"/>
              <a:gd name="connsiteY251" fmla="*/ 190921 h 335238"/>
              <a:gd name="connsiteX252" fmla="*/ 82364 w 233956"/>
              <a:gd name="connsiteY252" fmla="*/ 188281 h 335238"/>
              <a:gd name="connsiteX253" fmla="*/ 79724 w 233956"/>
              <a:gd name="connsiteY253" fmla="*/ 190921 h 335238"/>
              <a:gd name="connsiteX254" fmla="*/ 79724 w 233956"/>
              <a:gd name="connsiteY254" fmla="*/ 189601 h 335238"/>
              <a:gd name="connsiteX255" fmla="*/ 82364 w 233956"/>
              <a:gd name="connsiteY255" fmla="*/ 186960 h 335238"/>
              <a:gd name="connsiteX256" fmla="*/ 81044 w 233956"/>
              <a:gd name="connsiteY256" fmla="*/ 184320 h 335238"/>
              <a:gd name="connsiteX257" fmla="*/ 79724 w 233956"/>
              <a:gd name="connsiteY257" fmla="*/ 185640 h 335238"/>
              <a:gd name="connsiteX258" fmla="*/ 78405 w 233956"/>
              <a:gd name="connsiteY258" fmla="*/ 184320 h 335238"/>
              <a:gd name="connsiteX259" fmla="*/ 81044 w 233956"/>
              <a:gd name="connsiteY259" fmla="*/ 183000 h 335238"/>
              <a:gd name="connsiteX260" fmla="*/ 81044 w 233956"/>
              <a:gd name="connsiteY260" fmla="*/ 180359 h 335238"/>
              <a:gd name="connsiteX261" fmla="*/ 79724 w 233956"/>
              <a:gd name="connsiteY261" fmla="*/ 181679 h 335238"/>
              <a:gd name="connsiteX262" fmla="*/ 78405 w 233956"/>
              <a:gd name="connsiteY262" fmla="*/ 180359 h 335238"/>
              <a:gd name="connsiteX263" fmla="*/ 81044 w 233956"/>
              <a:gd name="connsiteY263" fmla="*/ 179039 h 335238"/>
              <a:gd name="connsiteX264" fmla="*/ 79724 w 233956"/>
              <a:gd name="connsiteY264" fmla="*/ 176399 h 335238"/>
              <a:gd name="connsiteX265" fmla="*/ 78405 w 233956"/>
              <a:gd name="connsiteY265" fmla="*/ 177719 h 335238"/>
              <a:gd name="connsiteX266" fmla="*/ 77085 w 233956"/>
              <a:gd name="connsiteY266" fmla="*/ 176399 h 335238"/>
              <a:gd name="connsiteX267" fmla="*/ 79724 w 233956"/>
              <a:gd name="connsiteY267" fmla="*/ 175078 h 335238"/>
              <a:gd name="connsiteX268" fmla="*/ 79724 w 233956"/>
              <a:gd name="connsiteY268" fmla="*/ 173758 h 335238"/>
              <a:gd name="connsiteX269" fmla="*/ 79724 w 233956"/>
              <a:gd name="connsiteY269" fmla="*/ 172438 h 335238"/>
              <a:gd name="connsiteX270" fmla="*/ 78405 w 233956"/>
              <a:gd name="connsiteY270" fmla="*/ 173758 h 335238"/>
              <a:gd name="connsiteX271" fmla="*/ 77085 w 233956"/>
              <a:gd name="connsiteY271" fmla="*/ 172438 h 335238"/>
              <a:gd name="connsiteX272" fmla="*/ 79724 w 233956"/>
              <a:gd name="connsiteY272" fmla="*/ 171118 h 335238"/>
              <a:gd name="connsiteX273" fmla="*/ 79724 w 233956"/>
              <a:gd name="connsiteY273" fmla="*/ 169798 h 335238"/>
              <a:gd name="connsiteX274" fmla="*/ 77085 w 233956"/>
              <a:gd name="connsiteY274" fmla="*/ 171118 h 335238"/>
              <a:gd name="connsiteX275" fmla="*/ 75765 w 233956"/>
              <a:gd name="connsiteY275" fmla="*/ 171118 h 335238"/>
              <a:gd name="connsiteX276" fmla="*/ 78405 w 233956"/>
              <a:gd name="connsiteY276" fmla="*/ 168477 h 335238"/>
              <a:gd name="connsiteX277" fmla="*/ 78405 w 233956"/>
              <a:gd name="connsiteY277" fmla="*/ 167157 h 335238"/>
              <a:gd name="connsiteX278" fmla="*/ 77085 w 233956"/>
              <a:gd name="connsiteY278" fmla="*/ 168477 h 335238"/>
              <a:gd name="connsiteX279" fmla="*/ 75765 w 233956"/>
              <a:gd name="connsiteY279" fmla="*/ 167157 h 335238"/>
              <a:gd name="connsiteX280" fmla="*/ 78405 w 233956"/>
              <a:gd name="connsiteY280" fmla="*/ 165837 h 335238"/>
              <a:gd name="connsiteX281" fmla="*/ 78405 w 233956"/>
              <a:gd name="connsiteY281" fmla="*/ 164517 h 335238"/>
              <a:gd name="connsiteX282" fmla="*/ 75765 w 233956"/>
              <a:gd name="connsiteY282" fmla="*/ 165837 h 335238"/>
              <a:gd name="connsiteX283" fmla="*/ 75765 w 233956"/>
              <a:gd name="connsiteY283" fmla="*/ 164517 h 335238"/>
              <a:gd name="connsiteX284" fmla="*/ 75765 w 233956"/>
              <a:gd name="connsiteY284" fmla="*/ 163196 h 335238"/>
              <a:gd name="connsiteX285" fmla="*/ 78405 w 233956"/>
              <a:gd name="connsiteY285" fmla="*/ 161876 h 335238"/>
              <a:gd name="connsiteX286" fmla="*/ 77085 w 233956"/>
              <a:gd name="connsiteY286" fmla="*/ 157916 h 335238"/>
              <a:gd name="connsiteX287" fmla="*/ 74445 w 233956"/>
              <a:gd name="connsiteY287" fmla="*/ 160556 h 335238"/>
              <a:gd name="connsiteX288" fmla="*/ 73125 w 233956"/>
              <a:gd name="connsiteY288" fmla="*/ 159236 h 335238"/>
              <a:gd name="connsiteX289" fmla="*/ 77085 w 233956"/>
              <a:gd name="connsiteY289" fmla="*/ 156595 h 335238"/>
              <a:gd name="connsiteX290" fmla="*/ 77085 w 233956"/>
              <a:gd name="connsiteY290" fmla="*/ 155275 h 335238"/>
              <a:gd name="connsiteX291" fmla="*/ 74445 w 233956"/>
              <a:gd name="connsiteY291" fmla="*/ 156595 h 335238"/>
              <a:gd name="connsiteX292" fmla="*/ 73125 w 233956"/>
              <a:gd name="connsiteY292" fmla="*/ 156595 h 335238"/>
              <a:gd name="connsiteX293" fmla="*/ 75765 w 233956"/>
              <a:gd name="connsiteY293" fmla="*/ 152635 h 335238"/>
              <a:gd name="connsiteX294" fmla="*/ 75765 w 233956"/>
              <a:gd name="connsiteY294" fmla="*/ 151314 h 335238"/>
              <a:gd name="connsiteX295" fmla="*/ 71805 w 233956"/>
              <a:gd name="connsiteY295" fmla="*/ 152635 h 335238"/>
              <a:gd name="connsiteX296" fmla="*/ 71805 w 233956"/>
              <a:gd name="connsiteY296" fmla="*/ 151314 h 335238"/>
              <a:gd name="connsiteX297" fmla="*/ 75765 w 233956"/>
              <a:gd name="connsiteY297" fmla="*/ 149994 h 335238"/>
              <a:gd name="connsiteX298" fmla="*/ 74445 w 233956"/>
              <a:gd name="connsiteY298" fmla="*/ 148674 h 335238"/>
              <a:gd name="connsiteX299" fmla="*/ 71805 w 233956"/>
              <a:gd name="connsiteY299" fmla="*/ 149994 h 335238"/>
              <a:gd name="connsiteX300" fmla="*/ 71805 w 233956"/>
              <a:gd name="connsiteY300" fmla="*/ 148674 h 335238"/>
              <a:gd name="connsiteX301" fmla="*/ 74445 w 233956"/>
              <a:gd name="connsiteY301" fmla="*/ 147354 h 335238"/>
              <a:gd name="connsiteX302" fmla="*/ 74445 w 233956"/>
              <a:gd name="connsiteY302" fmla="*/ 144713 h 335238"/>
              <a:gd name="connsiteX303" fmla="*/ 70486 w 233956"/>
              <a:gd name="connsiteY303" fmla="*/ 144713 h 335238"/>
              <a:gd name="connsiteX304" fmla="*/ 69166 w 233956"/>
              <a:gd name="connsiteY304" fmla="*/ 143393 h 335238"/>
              <a:gd name="connsiteX305" fmla="*/ 73125 w 233956"/>
              <a:gd name="connsiteY305" fmla="*/ 143393 h 335238"/>
              <a:gd name="connsiteX306" fmla="*/ 73125 w 233956"/>
              <a:gd name="connsiteY306" fmla="*/ 140753 h 335238"/>
              <a:gd name="connsiteX307" fmla="*/ 69166 w 233956"/>
              <a:gd name="connsiteY307" fmla="*/ 140753 h 335238"/>
              <a:gd name="connsiteX308" fmla="*/ 67846 w 233956"/>
              <a:gd name="connsiteY308" fmla="*/ 139432 h 335238"/>
              <a:gd name="connsiteX309" fmla="*/ 71805 w 233956"/>
              <a:gd name="connsiteY309" fmla="*/ 139432 h 335238"/>
              <a:gd name="connsiteX310" fmla="*/ 71805 w 233956"/>
              <a:gd name="connsiteY310" fmla="*/ 136792 h 335238"/>
              <a:gd name="connsiteX311" fmla="*/ 67846 w 233956"/>
              <a:gd name="connsiteY311" fmla="*/ 136792 h 335238"/>
              <a:gd name="connsiteX312" fmla="*/ 67846 w 233956"/>
              <a:gd name="connsiteY312" fmla="*/ 135472 h 335238"/>
              <a:gd name="connsiteX313" fmla="*/ 71805 w 233956"/>
              <a:gd name="connsiteY313" fmla="*/ 135472 h 335238"/>
              <a:gd name="connsiteX314" fmla="*/ 70486 w 233956"/>
              <a:gd name="connsiteY314" fmla="*/ 131511 h 335238"/>
              <a:gd name="connsiteX315" fmla="*/ 66526 w 233956"/>
              <a:gd name="connsiteY315" fmla="*/ 131511 h 335238"/>
              <a:gd name="connsiteX316" fmla="*/ 66526 w 233956"/>
              <a:gd name="connsiteY316" fmla="*/ 130191 h 335238"/>
              <a:gd name="connsiteX317" fmla="*/ 70486 w 233956"/>
              <a:gd name="connsiteY317" fmla="*/ 130191 h 335238"/>
              <a:gd name="connsiteX318" fmla="*/ 69166 w 233956"/>
              <a:gd name="connsiteY318" fmla="*/ 124910 h 335238"/>
              <a:gd name="connsiteX319" fmla="*/ 66526 w 233956"/>
              <a:gd name="connsiteY319" fmla="*/ 126230 h 335238"/>
              <a:gd name="connsiteX320" fmla="*/ 66526 w 233956"/>
              <a:gd name="connsiteY320" fmla="*/ 124910 h 335238"/>
              <a:gd name="connsiteX321" fmla="*/ 69166 w 233956"/>
              <a:gd name="connsiteY321" fmla="*/ 123590 h 335238"/>
              <a:gd name="connsiteX322" fmla="*/ 67846 w 233956"/>
              <a:gd name="connsiteY322" fmla="*/ 120949 h 335238"/>
              <a:gd name="connsiteX323" fmla="*/ 65206 w 233956"/>
              <a:gd name="connsiteY323" fmla="*/ 120949 h 335238"/>
              <a:gd name="connsiteX324" fmla="*/ 65206 w 233956"/>
              <a:gd name="connsiteY324" fmla="*/ 119629 h 335238"/>
              <a:gd name="connsiteX325" fmla="*/ 67846 w 233956"/>
              <a:gd name="connsiteY325" fmla="*/ 119629 h 335238"/>
              <a:gd name="connsiteX326" fmla="*/ 66526 w 233956"/>
              <a:gd name="connsiteY326" fmla="*/ 115669 h 335238"/>
              <a:gd name="connsiteX327" fmla="*/ 63886 w 233956"/>
              <a:gd name="connsiteY327" fmla="*/ 116989 h 335238"/>
              <a:gd name="connsiteX328" fmla="*/ 62567 w 233956"/>
              <a:gd name="connsiteY328" fmla="*/ 116989 h 335238"/>
              <a:gd name="connsiteX329" fmla="*/ 66526 w 233956"/>
              <a:gd name="connsiteY329" fmla="*/ 114348 h 335238"/>
              <a:gd name="connsiteX330" fmla="*/ 65206 w 233956"/>
              <a:gd name="connsiteY330" fmla="*/ 111708 h 335238"/>
              <a:gd name="connsiteX331" fmla="*/ 62567 w 233956"/>
              <a:gd name="connsiteY331" fmla="*/ 113028 h 335238"/>
              <a:gd name="connsiteX332" fmla="*/ 62567 w 233956"/>
              <a:gd name="connsiteY332" fmla="*/ 111708 h 335238"/>
              <a:gd name="connsiteX333" fmla="*/ 65206 w 233956"/>
              <a:gd name="connsiteY333" fmla="*/ 110388 h 335238"/>
              <a:gd name="connsiteX334" fmla="*/ 65206 w 233956"/>
              <a:gd name="connsiteY334" fmla="*/ 109067 h 335238"/>
              <a:gd name="connsiteX335" fmla="*/ 61247 w 233956"/>
              <a:gd name="connsiteY335" fmla="*/ 109067 h 335238"/>
              <a:gd name="connsiteX336" fmla="*/ 61247 w 233956"/>
              <a:gd name="connsiteY336" fmla="*/ 107747 h 335238"/>
              <a:gd name="connsiteX337" fmla="*/ 65206 w 233956"/>
              <a:gd name="connsiteY337" fmla="*/ 107747 h 335238"/>
              <a:gd name="connsiteX338" fmla="*/ 63886 w 233956"/>
              <a:gd name="connsiteY338" fmla="*/ 106427 h 335238"/>
              <a:gd name="connsiteX339" fmla="*/ 62567 w 233956"/>
              <a:gd name="connsiteY339" fmla="*/ 106427 h 335238"/>
              <a:gd name="connsiteX340" fmla="*/ 62567 w 233956"/>
              <a:gd name="connsiteY340" fmla="*/ 105107 h 335238"/>
              <a:gd name="connsiteX341" fmla="*/ 63886 w 233956"/>
              <a:gd name="connsiteY341" fmla="*/ 105107 h 335238"/>
              <a:gd name="connsiteX342" fmla="*/ 63886 w 233956"/>
              <a:gd name="connsiteY342" fmla="*/ 102466 h 335238"/>
              <a:gd name="connsiteX343" fmla="*/ 59927 w 233956"/>
              <a:gd name="connsiteY343" fmla="*/ 103787 h 335238"/>
              <a:gd name="connsiteX344" fmla="*/ 59927 w 233956"/>
              <a:gd name="connsiteY344" fmla="*/ 102466 h 335238"/>
              <a:gd name="connsiteX345" fmla="*/ 63886 w 233956"/>
              <a:gd name="connsiteY345" fmla="*/ 101146 h 335238"/>
              <a:gd name="connsiteX346" fmla="*/ 62567 w 233956"/>
              <a:gd name="connsiteY346" fmla="*/ 97185 h 335238"/>
              <a:gd name="connsiteX347" fmla="*/ 58607 w 233956"/>
              <a:gd name="connsiteY347" fmla="*/ 98506 h 335238"/>
              <a:gd name="connsiteX348" fmla="*/ 58607 w 233956"/>
              <a:gd name="connsiteY348" fmla="*/ 97185 h 335238"/>
              <a:gd name="connsiteX349" fmla="*/ 62567 w 233956"/>
              <a:gd name="connsiteY349" fmla="*/ 95865 h 335238"/>
              <a:gd name="connsiteX350" fmla="*/ 62567 w 233956"/>
              <a:gd name="connsiteY350" fmla="*/ 93225 h 335238"/>
              <a:gd name="connsiteX351" fmla="*/ 58607 w 233956"/>
              <a:gd name="connsiteY351" fmla="*/ 93225 h 335238"/>
              <a:gd name="connsiteX352" fmla="*/ 58607 w 233956"/>
              <a:gd name="connsiteY352" fmla="*/ 91905 h 335238"/>
              <a:gd name="connsiteX353" fmla="*/ 61247 w 233956"/>
              <a:gd name="connsiteY353" fmla="*/ 91905 h 335238"/>
              <a:gd name="connsiteX354" fmla="*/ 61247 w 233956"/>
              <a:gd name="connsiteY354" fmla="*/ 89264 h 335238"/>
              <a:gd name="connsiteX355" fmla="*/ 58607 w 233956"/>
              <a:gd name="connsiteY355" fmla="*/ 89264 h 335238"/>
              <a:gd name="connsiteX356" fmla="*/ 58607 w 233956"/>
              <a:gd name="connsiteY356" fmla="*/ 87944 h 335238"/>
              <a:gd name="connsiteX357" fmla="*/ 61247 w 233956"/>
              <a:gd name="connsiteY357" fmla="*/ 87944 h 335238"/>
              <a:gd name="connsiteX358" fmla="*/ 61247 w 233956"/>
              <a:gd name="connsiteY358" fmla="*/ 85303 h 335238"/>
              <a:gd name="connsiteX359" fmla="*/ 57287 w 233956"/>
              <a:gd name="connsiteY359" fmla="*/ 85303 h 335238"/>
              <a:gd name="connsiteX360" fmla="*/ 57287 w 233956"/>
              <a:gd name="connsiteY360" fmla="*/ 83983 h 335238"/>
              <a:gd name="connsiteX361" fmla="*/ 61247 w 233956"/>
              <a:gd name="connsiteY361" fmla="*/ 83983 h 335238"/>
              <a:gd name="connsiteX362" fmla="*/ 59927 w 233956"/>
              <a:gd name="connsiteY362" fmla="*/ 81343 h 335238"/>
              <a:gd name="connsiteX363" fmla="*/ 57287 w 233956"/>
              <a:gd name="connsiteY363" fmla="*/ 80023 h 335238"/>
              <a:gd name="connsiteX364" fmla="*/ 57287 w 233956"/>
              <a:gd name="connsiteY364" fmla="*/ 78702 h 335238"/>
              <a:gd name="connsiteX365" fmla="*/ 59927 w 233956"/>
              <a:gd name="connsiteY365" fmla="*/ 78702 h 335238"/>
              <a:gd name="connsiteX366" fmla="*/ 59927 w 233956"/>
              <a:gd name="connsiteY366" fmla="*/ 76062 h 335238"/>
              <a:gd name="connsiteX367" fmla="*/ 55967 w 233956"/>
              <a:gd name="connsiteY367" fmla="*/ 74742 h 335238"/>
              <a:gd name="connsiteX368" fmla="*/ 57287 w 233956"/>
              <a:gd name="connsiteY368" fmla="*/ 73421 h 335238"/>
              <a:gd name="connsiteX369" fmla="*/ 59927 w 233956"/>
              <a:gd name="connsiteY369" fmla="*/ 74742 h 335238"/>
              <a:gd name="connsiteX370" fmla="*/ 59927 w 233956"/>
              <a:gd name="connsiteY370" fmla="*/ 73421 h 335238"/>
              <a:gd name="connsiteX371" fmla="*/ 58607 w 233956"/>
              <a:gd name="connsiteY371" fmla="*/ 73421 h 335238"/>
              <a:gd name="connsiteX372" fmla="*/ 55967 w 233956"/>
              <a:gd name="connsiteY372" fmla="*/ 72101 h 335238"/>
              <a:gd name="connsiteX373" fmla="*/ 55967 w 233956"/>
              <a:gd name="connsiteY373" fmla="*/ 70781 h 335238"/>
              <a:gd name="connsiteX374" fmla="*/ 58607 w 233956"/>
              <a:gd name="connsiteY374" fmla="*/ 72101 h 335238"/>
              <a:gd name="connsiteX375" fmla="*/ 58607 w 233956"/>
              <a:gd name="connsiteY375" fmla="*/ 69461 h 335238"/>
              <a:gd name="connsiteX376" fmla="*/ 55967 w 233956"/>
              <a:gd name="connsiteY376" fmla="*/ 68141 h 335238"/>
              <a:gd name="connsiteX377" fmla="*/ 55967 w 233956"/>
              <a:gd name="connsiteY377" fmla="*/ 66820 h 335238"/>
              <a:gd name="connsiteX378" fmla="*/ 58607 w 233956"/>
              <a:gd name="connsiteY378" fmla="*/ 68141 h 335238"/>
              <a:gd name="connsiteX379" fmla="*/ 58607 w 233956"/>
              <a:gd name="connsiteY379" fmla="*/ 65500 h 335238"/>
              <a:gd name="connsiteX380" fmla="*/ 55967 w 233956"/>
              <a:gd name="connsiteY380" fmla="*/ 64180 h 335238"/>
              <a:gd name="connsiteX381" fmla="*/ 55967 w 233956"/>
              <a:gd name="connsiteY381" fmla="*/ 62860 h 335238"/>
              <a:gd name="connsiteX382" fmla="*/ 58607 w 233956"/>
              <a:gd name="connsiteY382" fmla="*/ 64180 h 335238"/>
              <a:gd name="connsiteX383" fmla="*/ 58607 w 233956"/>
              <a:gd name="connsiteY383" fmla="*/ 60219 h 335238"/>
              <a:gd name="connsiteX384" fmla="*/ 55967 w 233956"/>
              <a:gd name="connsiteY384" fmla="*/ 60219 h 335238"/>
              <a:gd name="connsiteX385" fmla="*/ 55967 w 233956"/>
              <a:gd name="connsiteY385" fmla="*/ 58899 h 335238"/>
              <a:gd name="connsiteX386" fmla="*/ 58607 w 233956"/>
              <a:gd name="connsiteY386" fmla="*/ 58899 h 335238"/>
              <a:gd name="connsiteX387" fmla="*/ 58607 w 233956"/>
              <a:gd name="connsiteY387" fmla="*/ 54938 h 335238"/>
              <a:gd name="connsiteX388" fmla="*/ 55967 w 233956"/>
              <a:gd name="connsiteY388" fmla="*/ 54938 h 335238"/>
              <a:gd name="connsiteX389" fmla="*/ 55967 w 233956"/>
              <a:gd name="connsiteY389" fmla="*/ 53618 h 335238"/>
              <a:gd name="connsiteX390" fmla="*/ 58607 w 233956"/>
              <a:gd name="connsiteY390" fmla="*/ 53618 h 335238"/>
              <a:gd name="connsiteX391" fmla="*/ 58607 w 233956"/>
              <a:gd name="connsiteY391" fmla="*/ 49658 h 335238"/>
              <a:gd name="connsiteX392" fmla="*/ 54647 w 233956"/>
              <a:gd name="connsiteY392" fmla="*/ 49658 h 335238"/>
              <a:gd name="connsiteX393" fmla="*/ 55967 w 233956"/>
              <a:gd name="connsiteY393" fmla="*/ 48337 h 335238"/>
              <a:gd name="connsiteX394" fmla="*/ 58607 w 233956"/>
              <a:gd name="connsiteY394" fmla="*/ 48337 h 335238"/>
              <a:gd name="connsiteX395" fmla="*/ 59927 w 233956"/>
              <a:gd name="connsiteY395" fmla="*/ 47017 h 335238"/>
              <a:gd name="connsiteX396" fmla="*/ 55967 w 233956"/>
              <a:gd name="connsiteY396" fmla="*/ 45697 h 335238"/>
              <a:gd name="connsiteX397" fmla="*/ 55967 w 233956"/>
              <a:gd name="connsiteY397" fmla="*/ 44377 h 335238"/>
              <a:gd name="connsiteX398" fmla="*/ 59927 w 233956"/>
              <a:gd name="connsiteY398" fmla="*/ 45697 h 335238"/>
              <a:gd name="connsiteX399" fmla="*/ 59927 w 233956"/>
              <a:gd name="connsiteY399" fmla="*/ 41736 h 335238"/>
              <a:gd name="connsiteX400" fmla="*/ 57287 w 233956"/>
              <a:gd name="connsiteY400" fmla="*/ 40416 h 335238"/>
              <a:gd name="connsiteX401" fmla="*/ 57287 w 233956"/>
              <a:gd name="connsiteY401" fmla="*/ 39096 h 335238"/>
              <a:gd name="connsiteX402" fmla="*/ 59927 w 233956"/>
              <a:gd name="connsiteY402" fmla="*/ 40416 h 335238"/>
              <a:gd name="connsiteX403" fmla="*/ 61247 w 233956"/>
              <a:gd name="connsiteY403" fmla="*/ 37776 h 335238"/>
              <a:gd name="connsiteX404" fmla="*/ 57287 w 233956"/>
              <a:gd name="connsiteY404" fmla="*/ 36455 h 335238"/>
              <a:gd name="connsiteX405" fmla="*/ 58607 w 233956"/>
              <a:gd name="connsiteY405" fmla="*/ 35135 h 335238"/>
              <a:gd name="connsiteX406" fmla="*/ 61247 w 233956"/>
              <a:gd name="connsiteY406" fmla="*/ 36455 h 335238"/>
              <a:gd name="connsiteX407" fmla="*/ 61247 w 233956"/>
              <a:gd name="connsiteY407" fmla="*/ 32495 h 335238"/>
              <a:gd name="connsiteX408" fmla="*/ 58607 w 233956"/>
              <a:gd name="connsiteY408" fmla="*/ 32495 h 335238"/>
              <a:gd name="connsiteX409" fmla="*/ 59927 w 233956"/>
              <a:gd name="connsiteY409" fmla="*/ 31174 h 335238"/>
              <a:gd name="connsiteX410" fmla="*/ 62567 w 233956"/>
              <a:gd name="connsiteY410" fmla="*/ 32495 h 335238"/>
              <a:gd name="connsiteX411" fmla="*/ 62567 w 233956"/>
              <a:gd name="connsiteY411" fmla="*/ 28534 h 335238"/>
              <a:gd name="connsiteX412" fmla="*/ 63886 w 233956"/>
              <a:gd name="connsiteY412" fmla="*/ 23253 h 335238"/>
              <a:gd name="connsiteX413" fmla="*/ 61247 w 233956"/>
              <a:gd name="connsiteY413" fmla="*/ 21933 h 335238"/>
              <a:gd name="connsiteX414" fmla="*/ 61247 w 233956"/>
              <a:gd name="connsiteY414" fmla="*/ 20613 h 335238"/>
              <a:gd name="connsiteX415" fmla="*/ 65206 w 233956"/>
              <a:gd name="connsiteY415" fmla="*/ 21933 h 335238"/>
              <a:gd name="connsiteX416" fmla="*/ 65206 w 233956"/>
              <a:gd name="connsiteY416" fmla="*/ 20613 h 335238"/>
              <a:gd name="connsiteX417" fmla="*/ 62567 w 233956"/>
              <a:gd name="connsiteY417" fmla="*/ 19293 h 335238"/>
              <a:gd name="connsiteX418" fmla="*/ 62567 w 233956"/>
              <a:gd name="connsiteY418" fmla="*/ 17972 h 335238"/>
              <a:gd name="connsiteX419" fmla="*/ 66526 w 233956"/>
              <a:gd name="connsiteY419" fmla="*/ 19293 h 335238"/>
              <a:gd name="connsiteX420" fmla="*/ 67846 w 233956"/>
              <a:gd name="connsiteY420" fmla="*/ 15332 h 335238"/>
              <a:gd name="connsiteX421" fmla="*/ 63886 w 233956"/>
              <a:gd name="connsiteY421" fmla="*/ 14012 h 335238"/>
              <a:gd name="connsiteX422" fmla="*/ 65206 w 233956"/>
              <a:gd name="connsiteY422" fmla="*/ 12691 h 335238"/>
              <a:gd name="connsiteX423" fmla="*/ 67846 w 233956"/>
              <a:gd name="connsiteY423" fmla="*/ 14012 h 335238"/>
              <a:gd name="connsiteX424" fmla="*/ 69166 w 233956"/>
              <a:gd name="connsiteY424" fmla="*/ 12691 h 335238"/>
              <a:gd name="connsiteX425" fmla="*/ 66526 w 233956"/>
              <a:gd name="connsiteY425" fmla="*/ 11371 h 335238"/>
              <a:gd name="connsiteX426" fmla="*/ 66526 w 233956"/>
              <a:gd name="connsiteY426" fmla="*/ 10051 h 335238"/>
              <a:gd name="connsiteX427" fmla="*/ 70486 w 233956"/>
              <a:gd name="connsiteY427" fmla="*/ 11371 h 335238"/>
              <a:gd name="connsiteX428" fmla="*/ 73125 w 233956"/>
              <a:gd name="connsiteY428" fmla="*/ 8731 h 335238"/>
              <a:gd name="connsiteX429" fmla="*/ 53328 w 233956"/>
              <a:gd name="connsiteY429" fmla="*/ 12691 h 335238"/>
              <a:gd name="connsiteX430" fmla="*/ 34850 w 233956"/>
              <a:gd name="connsiteY430" fmla="*/ 28534 h 335238"/>
              <a:gd name="connsiteX431" fmla="*/ 26931 w 233956"/>
              <a:gd name="connsiteY431" fmla="*/ 53618 h 335238"/>
              <a:gd name="connsiteX432" fmla="*/ 26931 w 233956"/>
              <a:gd name="connsiteY432" fmla="*/ 82663 h 335238"/>
              <a:gd name="connsiteX433" fmla="*/ 37490 w 233956"/>
              <a:gd name="connsiteY433" fmla="*/ 138112 h 335238"/>
              <a:gd name="connsiteX434" fmla="*/ 50688 w 233956"/>
              <a:gd name="connsiteY434" fmla="*/ 164517 h 335238"/>
              <a:gd name="connsiteX435" fmla="*/ 62567 w 233956"/>
              <a:gd name="connsiteY435" fmla="*/ 190921 h 335238"/>
              <a:gd name="connsiteX436" fmla="*/ 87644 w 233956"/>
              <a:gd name="connsiteY436" fmla="*/ 245050 h 335238"/>
              <a:gd name="connsiteX437" fmla="*/ 82364 w 233956"/>
              <a:gd name="connsiteY437" fmla="*/ 247691 h 335238"/>
              <a:gd name="connsiteX438" fmla="*/ 82364 w 233956"/>
              <a:gd name="connsiteY438" fmla="*/ 249011 h 335238"/>
              <a:gd name="connsiteX439" fmla="*/ 81044 w 233956"/>
              <a:gd name="connsiteY439" fmla="*/ 249011 h 335238"/>
              <a:gd name="connsiteX440" fmla="*/ 82364 w 233956"/>
              <a:gd name="connsiteY440" fmla="*/ 246371 h 335238"/>
              <a:gd name="connsiteX441" fmla="*/ 81044 w 233956"/>
              <a:gd name="connsiteY441" fmla="*/ 243730 h 335238"/>
              <a:gd name="connsiteX442" fmla="*/ 81044 w 233956"/>
              <a:gd name="connsiteY442" fmla="*/ 246371 h 335238"/>
              <a:gd name="connsiteX443" fmla="*/ 79724 w 233956"/>
              <a:gd name="connsiteY443" fmla="*/ 246371 h 335238"/>
              <a:gd name="connsiteX444" fmla="*/ 79724 w 233956"/>
              <a:gd name="connsiteY444" fmla="*/ 242410 h 335238"/>
              <a:gd name="connsiteX445" fmla="*/ 78405 w 233956"/>
              <a:gd name="connsiteY445" fmla="*/ 241090 h 335238"/>
              <a:gd name="connsiteX446" fmla="*/ 78405 w 233956"/>
              <a:gd name="connsiteY446" fmla="*/ 242410 h 335238"/>
              <a:gd name="connsiteX447" fmla="*/ 77085 w 233956"/>
              <a:gd name="connsiteY447" fmla="*/ 242410 h 335238"/>
              <a:gd name="connsiteX448" fmla="*/ 78405 w 233956"/>
              <a:gd name="connsiteY448" fmla="*/ 238449 h 335238"/>
              <a:gd name="connsiteX449" fmla="*/ 77085 w 233956"/>
              <a:gd name="connsiteY449" fmla="*/ 237129 h 335238"/>
              <a:gd name="connsiteX450" fmla="*/ 75765 w 233956"/>
              <a:gd name="connsiteY450" fmla="*/ 238449 h 335238"/>
              <a:gd name="connsiteX451" fmla="*/ 74445 w 233956"/>
              <a:gd name="connsiteY451" fmla="*/ 237129 h 335238"/>
              <a:gd name="connsiteX452" fmla="*/ 75765 w 233956"/>
              <a:gd name="connsiteY452" fmla="*/ 234489 h 335238"/>
              <a:gd name="connsiteX453" fmla="*/ 74445 w 233956"/>
              <a:gd name="connsiteY453" fmla="*/ 233168 h 335238"/>
              <a:gd name="connsiteX454" fmla="*/ 74445 w 233956"/>
              <a:gd name="connsiteY454" fmla="*/ 234489 h 335238"/>
              <a:gd name="connsiteX455" fmla="*/ 73125 w 233956"/>
              <a:gd name="connsiteY455" fmla="*/ 234489 h 335238"/>
              <a:gd name="connsiteX456" fmla="*/ 74445 w 233956"/>
              <a:gd name="connsiteY456" fmla="*/ 231848 h 335238"/>
              <a:gd name="connsiteX457" fmla="*/ 73125 w 233956"/>
              <a:gd name="connsiteY457" fmla="*/ 229208 h 335238"/>
              <a:gd name="connsiteX458" fmla="*/ 71805 w 233956"/>
              <a:gd name="connsiteY458" fmla="*/ 230528 h 335238"/>
              <a:gd name="connsiteX459" fmla="*/ 70486 w 233956"/>
              <a:gd name="connsiteY459" fmla="*/ 230528 h 335238"/>
              <a:gd name="connsiteX460" fmla="*/ 71805 w 233956"/>
              <a:gd name="connsiteY460" fmla="*/ 227887 h 335238"/>
              <a:gd name="connsiteX461" fmla="*/ 71805 w 233956"/>
              <a:gd name="connsiteY461" fmla="*/ 226567 h 335238"/>
              <a:gd name="connsiteX462" fmla="*/ 70486 w 233956"/>
              <a:gd name="connsiteY462" fmla="*/ 227887 h 335238"/>
              <a:gd name="connsiteX463" fmla="*/ 69166 w 233956"/>
              <a:gd name="connsiteY463" fmla="*/ 226567 h 335238"/>
              <a:gd name="connsiteX464" fmla="*/ 70486 w 233956"/>
              <a:gd name="connsiteY464" fmla="*/ 223927 h 335238"/>
              <a:gd name="connsiteX465" fmla="*/ 69166 w 233956"/>
              <a:gd name="connsiteY465" fmla="*/ 221286 h 335238"/>
              <a:gd name="connsiteX466" fmla="*/ 69166 w 233956"/>
              <a:gd name="connsiteY466" fmla="*/ 223927 h 335238"/>
              <a:gd name="connsiteX467" fmla="*/ 67846 w 233956"/>
              <a:gd name="connsiteY467" fmla="*/ 222607 h 335238"/>
              <a:gd name="connsiteX468" fmla="*/ 69166 w 233956"/>
              <a:gd name="connsiteY468" fmla="*/ 219966 h 335238"/>
              <a:gd name="connsiteX469" fmla="*/ 67846 w 233956"/>
              <a:gd name="connsiteY469" fmla="*/ 217326 h 335238"/>
              <a:gd name="connsiteX470" fmla="*/ 66526 w 233956"/>
              <a:gd name="connsiteY470" fmla="*/ 219966 h 335238"/>
              <a:gd name="connsiteX471" fmla="*/ 65206 w 233956"/>
              <a:gd name="connsiteY471" fmla="*/ 219966 h 335238"/>
              <a:gd name="connsiteX472" fmla="*/ 66526 w 233956"/>
              <a:gd name="connsiteY472" fmla="*/ 216005 h 335238"/>
              <a:gd name="connsiteX473" fmla="*/ 65206 w 233956"/>
              <a:gd name="connsiteY473" fmla="*/ 212045 h 335238"/>
              <a:gd name="connsiteX474" fmla="*/ 63886 w 233956"/>
              <a:gd name="connsiteY474" fmla="*/ 216005 h 335238"/>
              <a:gd name="connsiteX475" fmla="*/ 62567 w 233956"/>
              <a:gd name="connsiteY475" fmla="*/ 216005 h 335238"/>
              <a:gd name="connsiteX476" fmla="*/ 63886 w 233956"/>
              <a:gd name="connsiteY476" fmla="*/ 210724 h 335238"/>
              <a:gd name="connsiteX477" fmla="*/ 63886 w 233956"/>
              <a:gd name="connsiteY477" fmla="*/ 208084 h 335238"/>
              <a:gd name="connsiteX478" fmla="*/ 61247 w 233956"/>
              <a:gd name="connsiteY478" fmla="*/ 212045 h 335238"/>
              <a:gd name="connsiteX479" fmla="*/ 59927 w 233956"/>
              <a:gd name="connsiteY479" fmla="*/ 210724 h 335238"/>
              <a:gd name="connsiteX480" fmla="*/ 62567 w 233956"/>
              <a:gd name="connsiteY480" fmla="*/ 206764 h 335238"/>
              <a:gd name="connsiteX481" fmla="*/ 61247 w 233956"/>
              <a:gd name="connsiteY481" fmla="*/ 204123 h 335238"/>
              <a:gd name="connsiteX482" fmla="*/ 61247 w 233956"/>
              <a:gd name="connsiteY482" fmla="*/ 206764 h 335238"/>
              <a:gd name="connsiteX483" fmla="*/ 59927 w 233956"/>
              <a:gd name="connsiteY483" fmla="*/ 206764 h 335238"/>
              <a:gd name="connsiteX484" fmla="*/ 61247 w 233956"/>
              <a:gd name="connsiteY484" fmla="*/ 202803 h 335238"/>
              <a:gd name="connsiteX485" fmla="*/ 59927 w 233956"/>
              <a:gd name="connsiteY485" fmla="*/ 200163 h 335238"/>
              <a:gd name="connsiteX486" fmla="*/ 58607 w 233956"/>
              <a:gd name="connsiteY486" fmla="*/ 202803 h 335238"/>
              <a:gd name="connsiteX487" fmla="*/ 57287 w 233956"/>
              <a:gd name="connsiteY487" fmla="*/ 202803 h 335238"/>
              <a:gd name="connsiteX488" fmla="*/ 59927 w 233956"/>
              <a:gd name="connsiteY488" fmla="*/ 198842 h 335238"/>
              <a:gd name="connsiteX489" fmla="*/ 58607 w 233956"/>
              <a:gd name="connsiteY489" fmla="*/ 196202 h 335238"/>
              <a:gd name="connsiteX490" fmla="*/ 55967 w 233956"/>
              <a:gd name="connsiteY490" fmla="*/ 197522 h 335238"/>
              <a:gd name="connsiteX491" fmla="*/ 55967 w 233956"/>
              <a:gd name="connsiteY491" fmla="*/ 196202 h 335238"/>
              <a:gd name="connsiteX492" fmla="*/ 57287 w 233956"/>
              <a:gd name="connsiteY492" fmla="*/ 194882 h 335238"/>
              <a:gd name="connsiteX493" fmla="*/ 55967 w 233956"/>
              <a:gd name="connsiteY493" fmla="*/ 190921 h 335238"/>
              <a:gd name="connsiteX494" fmla="*/ 54647 w 233956"/>
              <a:gd name="connsiteY494" fmla="*/ 193561 h 335238"/>
              <a:gd name="connsiteX495" fmla="*/ 53328 w 233956"/>
              <a:gd name="connsiteY495" fmla="*/ 192241 h 335238"/>
              <a:gd name="connsiteX496" fmla="*/ 55967 w 233956"/>
              <a:gd name="connsiteY496" fmla="*/ 189601 h 335238"/>
              <a:gd name="connsiteX497" fmla="*/ 54647 w 233956"/>
              <a:gd name="connsiteY497" fmla="*/ 186960 h 335238"/>
              <a:gd name="connsiteX498" fmla="*/ 53328 w 233956"/>
              <a:gd name="connsiteY498" fmla="*/ 189601 h 335238"/>
              <a:gd name="connsiteX499" fmla="*/ 52008 w 233956"/>
              <a:gd name="connsiteY499" fmla="*/ 189601 h 335238"/>
              <a:gd name="connsiteX500" fmla="*/ 53328 w 233956"/>
              <a:gd name="connsiteY500" fmla="*/ 185640 h 335238"/>
              <a:gd name="connsiteX501" fmla="*/ 53328 w 233956"/>
              <a:gd name="connsiteY501" fmla="*/ 184320 h 335238"/>
              <a:gd name="connsiteX502" fmla="*/ 50688 w 233956"/>
              <a:gd name="connsiteY502" fmla="*/ 185640 h 335238"/>
              <a:gd name="connsiteX503" fmla="*/ 49368 w 233956"/>
              <a:gd name="connsiteY503" fmla="*/ 185640 h 335238"/>
              <a:gd name="connsiteX504" fmla="*/ 53328 w 233956"/>
              <a:gd name="connsiteY504" fmla="*/ 183000 h 335238"/>
              <a:gd name="connsiteX505" fmla="*/ 52008 w 233956"/>
              <a:gd name="connsiteY505" fmla="*/ 180359 h 335238"/>
              <a:gd name="connsiteX506" fmla="*/ 50688 w 233956"/>
              <a:gd name="connsiteY506" fmla="*/ 183000 h 335238"/>
              <a:gd name="connsiteX507" fmla="*/ 49368 w 233956"/>
              <a:gd name="connsiteY507" fmla="*/ 181679 h 335238"/>
              <a:gd name="connsiteX508" fmla="*/ 52008 w 233956"/>
              <a:gd name="connsiteY508" fmla="*/ 179039 h 335238"/>
              <a:gd name="connsiteX509" fmla="*/ 50688 w 233956"/>
              <a:gd name="connsiteY509" fmla="*/ 177719 h 335238"/>
              <a:gd name="connsiteX510" fmla="*/ 48048 w 233956"/>
              <a:gd name="connsiteY510" fmla="*/ 179039 h 335238"/>
              <a:gd name="connsiteX511" fmla="*/ 46728 w 233956"/>
              <a:gd name="connsiteY511" fmla="*/ 177719 h 335238"/>
              <a:gd name="connsiteX512" fmla="*/ 49368 w 233956"/>
              <a:gd name="connsiteY512" fmla="*/ 176399 h 335238"/>
              <a:gd name="connsiteX513" fmla="*/ 49368 w 233956"/>
              <a:gd name="connsiteY513" fmla="*/ 173758 h 335238"/>
              <a:gd name="connsiteX514" fmla="*/ 45409 w 233956"/>
              <a:gd name="connsiteY514" fmla="*/ 176399 h 335238"/>
              <a:gd name="connsiteX515" fmla="*/ 45409 w 233956"/>
              <a:gd name="connsiteY515" fmla="*/ 175078 h 335238"/>
              <a:gd name="connsiteX516" fmla="*/ 48048 w 233956"/>
              <a:gd name="connsiteY516" fmla="*/ 172438 h 335238"/>
              <a:gd name="connsiteX517" fmla="*/ 46728 w 233956"/>
              <a:gd name="connsiteY517" fmla="*/ 169798 h 335238"/>
              <a:gd name="connsiteX518" fmla="*/ 45409 w 233956"/>
              <a:gd name="connsiteY518" fmla="*/ 165837 h 335238"/>
              <a:gd name="connsiteX519" fmla="*/ 42769 w 233956"/>
              <a:gd name="connsiteY519" fmla="*/ 167157 h 335238"/>
              <a:gd name="connsiteX520" fmla="*/ 41449 w 233956"/>
              <a:gd name="connsiteY520" fmla="*/ 167157 h 335238"/>
              <a:gd name="connsiteX521" fmla="*/ 44089 w 233956"/>
              <a:gd name="connsiteY521" fmla="*/ 164517 h 335238"/>
              <a:gd name="connsiteX522" fmla="*/ 42769 w 233956"/>
              <a:gd name="connsiteY522" fmla="*/ 161876 h 335238"/>
              <a:gd name="connsiteX523" fmla="*/ 41449 w 233956"/>
              <a:gd name="connsiteY523" fmla="*/ 163196 h 335238"/>
              <a:gd name="connsiteX524" fmla="*/ 40129 w 233956"/>
              <a:gd name="connsiteY524" fmla="*/ 161876 h 335238"/>
              <a:gd name="connsiteX525" fmla="*/ 42769 w 233956"/>
              <a:gd name="connsiteY525" fmla="*/ 160556 h 335238"/>
              <a:gd name="connsiteX526" fmla="*/ 41449 w 233956"/>
              <a:gd name="connsiteY526" fmla="*/ 159236 h 335238"/>
              <a:gd name="connsiteX527" fmla="*/ 38809 w 233956"/>
              <a:gd name="connsiteY527" fmla="*/ 160556 h 335238"/>
              <a:gd name="connsiteX528" fmla="*/ 37490 w 233956"/>
              <a:gd name="connsiteY528" fmla="*/ 160556 h 335238"/>
              <a:gd name="connsiteX529" fmla="*/ 41449 w 233956"/>
              <a:gd name="connsiteY529" fmla="*/ 157916 h 335238"/>
              <a:gd name="connsiteX530" fmla="*/ 40129 w 233956"/>
              <a:gd name="connsiteY530" fmla="*/ 155275 h 335238"/>
              <a:gd name="connsiteX531" fmla="*/ 37490 w 233956"/>
              <a:gd name="connsiteY531" fmla="*/ 156595 h 335238"/>
              <a:gd name="connsiteX532" fmla="*/ 36170 w 233956"/>
              <a:gd name="connsiteY532" fmla="*/ 156595 h 335238"/>
              <a:gd name="connsiteX533" fmla="*/ 38809 w 233956"/>
              <a:gd name="connsiteY533" fmla="*/ 153955 h 335238"/>
              <a:gd name="connsiteX534" fmla="*/ 37490 w 233956"/>
              <a:gd name="connsiteY534" fmla="*/ 152635 h 335238"/>
              <a:gd name="connsiteX535" fmla="*/ 36170 w 233956"/>
              <a:gd name="connsiteY535" fmla="*/ 153955 h 335238"/>
              <a:gd name="connsiteX536" fmla="*/ 36170 w 233956"/>
              <a:gd name="connsiteY536" fmla="*/ 152635 h 335238"/>
              <a:gd name="connsiteX537" fmla="*/ 37490 w 233956"/>
              <a:gd name="connsiteY537" fmla="*/ 151314 h 335238"/>
              <a:gd name="connsiteX538" fmla="*/ 36170 w 233956"/>
              <a:gd name="connsiteY538" fmla="*/ 147354 h 335238"/>
              <a:gd name="connsiteX539" fmla="*/ 34850 w 233956"/>
              <a:gd name="connsiteY539" fmla="*/ 144713 h 335238"/>
              <a:gd name="connsiteX540" fmla="*/ 33530 w 233956"/>
              <a:gd name="connsiteY540" fmla="*/ 142073 h 335238"/>
              <a:gd name="connsiteX541" fmla="*/ 32210 w 233956"/>
              <a:gd name="connsiteY541" fmla="*/ 143393 h 335238"/>
              <a:gd name="connsiteX542" fmla="*/ 30890 w 233956"/>
              <a:gd name="connsiteY542" fmla="*/ 142073 h 335238"/>
              <a:gd name="connsiteX543" fmla="*/ 33530 w 233956"/>
              <a:gd name="connsiteY543" fmla="*/ 140753 h 335238"/>
              <a:gd name="connsiteX544" fmla="*/ 32210 w 233956"/>
              <a:gd name="connsiteY544" fmla="*/ 136792 h 335238"/>
              <a:gd name="connsiteX545" fmla="*/ 29570 w 233956"/>
              <a:gd name="connsiteY545" fmla="*/ 139432 h 335238"/>
              <a:gd name="connsiteX546" fmla="*/ 28251 w 233956"/>
              <a:gd name="connsiteY546" fmla="*/ 138112 h 335238"/>
              <a:gd name="connsiteX547" fmla="*/ 32210 w 233956"/>
              <a:gd name="connsiteY547" fmla="*/ 135472 h 335238"/>
              <a:gd name="connsiteX548" fmla="*/ 30890 w 233956"/>
              <a:gd name="connsiteY548" fmla="*/ 134152 h 335238"/>
              <a:gd name="connsiteX549" fmla="*/ 28251 w 233956"/>
              <a:gd name="connsiteY549" fmla="*/ 135472 h 335238"/>
              <a:gd name="connsiteX550" fmla="*/ 30890 w 233956"/>
              <a:gd name="connsiteY550" fmla="*/ 132831 h 335238"/>
              <a:gd name="connsiteX551" fmla="*/ 29570 w 233956"/>
              <a:gd name="connsiteY551" fmla="*/ 128871 h 335238"/>
              <a:gd name="connsiteX552" fmla="*/ 25611 w 233956"/>
              <a:gd name="connsiteY552" fmla="*/ 130191 h 335238"/>
              <a:gd name="connsiteX553" fmla="*/ 29570 w 233956"/>
              <a:gd name="connsiteY553" fmla="*/ 127550 h 335238"/>
              <a:gd name="connsiteX554" fmla="*/ 28251 w 233956"/>
              <a:gd name="connsiteY554" fmla="*/ 124910 h 335238"/>
              <a:gd name="connsiteX555" fmla="*/ 25611 w 233956"/>
              <a:gd name="connsiteY555" fmla="*/ 126230 h 335238"/>
              <a:gd name="connsiteX556" fmla="*/ 25611 w 233956"/>
              <a:gd name="connsiteY556" fmla="*/ 124910 h 335238"/>
              <a:gd name="connsiteX557" fmla="*/ 28251 w 233956"/>
              <a:gd name="connsiteY557" fmla="*/ 123590 h 335238"/>
              <a:gd name="connsiteX558" fmla="*/ 26931 w 233956"/>
              <a:gd name="connsiteY558" fmla="*/ 120949 h 335238"/>
              <a:gd name="connsiteX559" fmla="*/ 24291 w 233956"/>
              <a:gd name="connsiteY559" fmla="*/ 122270 h 335238"/>
              <a:gd name="connsiteX560" fmla="*/ 24291 w 233956"/>
              <a:gd name="connsiteY560" fmla="*/ 120949 h 335238"/>
              <a:gd name="connsiteX561" fmla="*/ 26931 w 233956"/>
              <a:gd name="connsiteY561" fmla="*/ 119629 h 335238"/>
              <a:gd name="connsiteX562" fmla="*/ 25611 w 233956"/>
              <a:gd name="connsiteY562" fmla="*/ 116989 h 335238"/>
              <a:gd name="connsiteX563" fmla="*/ 24291 w 233956"/>
              <a:gd name="connsiteY563" fmla="*/ 118309 h 335238"/>
              <a:gd name="connsiteX564" fmla="*/ 22971 w 233956"/>
              <a:gd name="connsiteY564" fmla="*/ 116989 h 335238"/>
              <a:gd name="connsiteX565" fmla="*/ 25611 w 233956"/>
              <a:gd name="connsiteY565" fmla="*/ 115669 h 335238"/>
              <a:gd name="connsiteX566" fmla="*/ 25611 w 233956"/>
              <a:gd name="connsiteY566" fmla="*/ 111708 h 335238"/>
              <a:gd name="connsiteX567" fmla="*/ 22971 w 233956"/>
              <a:gd name="connsiteY567" fmla="*/ 113028 h 335238"/>
              <a:gd name="connsiteX568" fmla="*/ 21651 w 233956"/>
              <a:gd name="connsiteY568" fmla="*/ 113028 h 335238"/>
              <a:gd name="connsiteX569" fmla="*/ 24291 w 233956"/>
              <a:gd name="connsiteY569" fmla="*/ 110388 h 335238"/>
              <a:gd name="connsiteX570" fmla="*/ 24291 w 233956"/>
              <a:gd name="connsiteY570" fmla="*/ 107747 h 335238"/>
              <a:gd name="connsiteX571" fmla="*/ 21651 w 233956"/>
              <a:gd name="connsiteY571" fmla="*/ 109067 h 335238"/>
              <a:gd name="connsiteX572" fmla="*/ 20332 w 233956"/>
              <a:gd name="connsiteY572" fmla="*/ 107747 h 335238"/>
              <a:gd name="connsiteX573" fmla="*/ 24291 w 233956"/>
              <a:gd name="connsiteY573" fmla="*/ 106427 h 335238"/>
              <a:gd name="connsiteX574" fmla="*/ 24291 w 233956"/>
              <a:gd name="connsiteY574" fmla="*/ 103787 h 335238"/>
              <a:gd name="connsiteX575" fmla="*/ 21651 w 233956"/>
              <a:gd name="connsiteY575" fmla="*/ 105107 h 335238"/>
              <a:gd name="connsiteX576" fmla="*/ 20332 w 233956"/>
              <a:gd name="connsiteY576" fmla="*/ 103787 h 335238"/>
              <a:gd name="connsiteX577" fmla="*/ 22971 w 233956"/>
              <a:gd name="connsiteY577" fmla="*/ 102466 h 335238"/>
              <a:gd name="connsiteX578" fmla="*/ 22971 w 233956"/>
              <a:gd name="connsiteY578" fmla="*/ 99826 h 335238"/>
              <a:gd name="connsiteX579" fmla="*/ 21651 w 233956"/>
              <a:gd name="connsiteY579" fmla="*/ 99826 h 335238"/>
              <a:gd name="connsiteX580" fmla="*/ 20332 w 233956"/>
              <a:gd name="connsiteY580" fmla="*/ 99826 h 335238"/>
              <a:gd name="connsiteX581" fmla="*/ 22971 w 233956"/>
              <a:gd name="connsiteY581" fmla="*/ 98506 h 335238"/>
              <a:gd name="connsiteX582" fmla="*/ 22971 w 233956"/>
              <a:gd name="connsiteY582" fmla="*/ 94545 h 335238"/>
              <a:gd name="connsiteX583" fmla="*/ 20332 w 233956"/>
              <a:gd name="connsiteY583" fmla="*/ 95865 h 335238"/>
              <a:gd name="connsiteX584" fmla="*/ 19012 w 233956"/>
              <a:gd name="connsiteY584" fmla="*/ 94545 h 335238"/>
              <a:gd name="connsiteX585" fmla="*/ 21651 w 233956"/>
              <a:gd name="connsiteY585" fmla="*/ 93225 h 335238"/>
              <a:gd name="connsiteX586" fmla="*/ 21651 w 233956"/>
              <a:gd name="connsiteY586" fmla="*/ 89264 h 335238"/>
              <a:gd name="connsiteX587" fmla="*/ 19012 w 233956"/>
              <a:gd name="connsiteY587" fmla="*/ 91905 h 335238"/>
              <a:gd name="connsiteX588" fmla="*/ 17692 w 233956"/>
              <a:gd name="connsiteY588" fmla="*/ 90584 h 335238"/>
              <a:gd name="connsiteX589" fmla="*/ 21651 w 233956"/>
              <a:gd name="connsiteY589" fmla="*/ 87944 h 335238"/>
              <a:gd name="connsiteX590" fmla="*/ 21651 w 233956"/>
              <a:gd name="connsiteY590" fmla="*/ 85303 h 335238"/>
              <a:gd name="connsiteX591" fmla="*/ 17692 w 233956"/>
              <a:gd name="connsiteY591" fmla="*/ 87944 h 335238"/>
              <a:gd name="connsiteX592" fmla="*/ 17692 w 233956"/>
              <a:gd name="connsiteY592" fmla="*/ 86624 h 335238"/>
              <a:gd name="connsiteX593" fmla="*/ 21651 w 233956"/>
              <a:gd name="connsiteY593" fmla="*/ 83983 h 335238"/>
              <a:gd name="connsiteX594" fmla="*/ 21651 w 233956"/>
              <a:gd name="connsiteY594" fmla="*/ 81343 h 335238"/>
              <a:gd name="connsiteX595" fmla="*/ 17692 w 233956"/>
              <a:gd name="connsiteY595" fmla="*/ 83983 h 335238"/>
              <a:gd name="connsiteX596" fmla="*/ 17692 w 233956"/>
              <a:gd name="connsiteY596" fmla="*/ 82663 h 335238"/>
              <a:gd name="connsiteX597" fmla="*/ 21651 w 233956"/>
              <a:gd name="connsiteY597" fmla="*/ 80023 h 335238"/>
              <a:gd name="connsiteX598" fmla="*/ 20332 w 233956"/>
              <a:gd name="connsiteY598" fmla="*/ 77382 h 335238"/>
              <a:gd name="connsiteX599" fmla="*/ 17692 w 233956"/>
              <a:gd name="connsiteY599" fmla="*/ 78702 h 335238"/>
              <a:gd name="connsiteX600" fmla="*/ 17692 w 233956"/>
              <a:gd name="connsiteY600" fmla="*/ 77382 h 335238"/>
              <a:gd name="connsiteX601" fmla="*/ 20332 w 233956"/>
              <a:gd name="connsiteY601" fmla="*/ 76062 h 335238"/>
              <a:gd name="connsiteX602" fmla="*/ 20332 w 233956"/>
              <a:gd name="connsiteY602" fmla="*/ 73421 h 335238"/>
              <a:gd name="connsiteX603" fmla="*/ 17692 w 233956"/>
              <a:gd name="connsiteY603" fmla="*/ 74742 h 335238"/>
              <a:gd name="connsiteX604" fmla="*/ 17692 w 233956"/>
              <a:gd name="connsiteY604" fmla="*/ 73421 h 335238"/>
              <a:gd name="connsiteX605" fmla="*/ 20332 w 233956"/>
              <a:gd name="connsiteY605" fmla="*/ 70781 h 335238"/>
              <a:gd name="connsiteX606" fmla="*/ 20332 w 233956"/>
              <a:gd name="connsiteY606" fmla="*/ 68141 h 335238"/>
              <a:gd name="connsiteX607" fmla="*/ 17692 w 233956"/>
              <a:gd name="connsiteY607" fmla="*/ 69461 h 335238"/>
              <a:gd name="connsiteX608" fmla="*/ 17692 w 233956"/>
              <a:gd name="connsiteY608" fmla="*/ 68141 h 335238"/>
              <a:gd name="connsiteX609" fmla="*/ 20332 w 233956"/>
              <a:gd name="connsiteY609" fmla="*/ 66820 h 335238"/>
              <a:gd name="connsiteX610" fmla="*/ 20332 w 233956"/>
              <a:gd name="connsiteY610" fmla="*/ 62860 h 335238"/>
              <a:gd name="connsiteX611" fmla="*/ 17692 w 233956"/>
              <a:gd name="connsiteY611" fmla="*/ 64180 h 335238"/>
              <a:gd name="connsiteX612" fmla="*/ 17692 w 233956"/>
              <a:gd name="connsiteY612" fmla="*/ 62860 h 335238"/>
              <a:gd name="connsiteX613" fmla="*/ 20332 w 233956"/>
              <a:gd name="connsiteY613" fmla="*/ 60219 h 335238"/>
              <a:gd name="connsiteX614" fmla="*/ 20332 w 233956"/>
              <a:gd name="connsiteY614" fmla="*/ 58899 h 335238"/>
              <a:gd name="connsiteX615" fmla="*/ 17692 w 233956"/>
              <a:gd name="connsiteY615" fmla="*/ 61540 h 335238"/>
              <a:gd name="connsiteX616" fmla="*/ 16372 w 233956"/>
              <a:gd name="connsiteY616" fmla="*/ 60219 h 335238"/>
              <a:gd name="connsiteX617" fmla="*/ 20332 w 233956"/>
              <a:gd name="connsiteY617" fmla="*/ 57579 h 335238"/>
              <a:gd name="connsiteX618" fmla="*/ 21651 w 233956"/>
              <a:gd name="connsiteY618" fmla="*/ 54938 h 335238"/>
              <a:gd name="connsiteX619" fmla="*/ 16372 w 233956"/>
              <a:gd name="connsiteY619" fmla="*/ 56259 h 335238"/>
              <a:gd name="connsiteX620" fmla="*/ 16372 w 233956"/>
              <a:gd name="connsiteY620" fmla="*/ 55888 h 335238"/>
              <a:gd name="connsiteX621" fmla="*/ 16930 w 233956"/>
              <a:gd name="connsiteY621" fmla="*/ 54799 h 335238"/>
              <a:gd name="connsiteX622" fmla="*/ 21651 w 233956"/>
              <a:gd name="connsiteY622" fmla="*/ 53618 h 335238"/>
              <a:gd name="connsiteX623" fmla="*/ 21651 w 233956"/>
              <a:gd name="connsiteY623" fmla="*/ 52298 h 335238"/>
              <a:gd name="connsiteX624" fmla="*/ 21651 w 233956"/>
              <a:gd name="connsiteY624" fmla="*/ 50978 h 335238"/>
              <a:gd name="connsiteX625" fmla="*/ 18317 w 233956"/>
              <a:gd name="connsiteY625" fmla="*/ 52090 h 335238"/>
              <a:gd name="connsiteX626" fmla="*/ 19131 w 233956"/>
              <a:gd name="connsiteY626" fmla="*/ 50498 h 335238"/>
              <a:gd name="connsiteX627" fmla="*/ 21651 w 233956"/>
              <a:gd name="connsiteY627" fmla="*/ 49658 h 335238"/>
              <a:gd name="connsiteX628" fmla="*/ 21651 w 233956"/>
              <a:gd name="connsiteY628" fmla="*/ 48337 h 335238"/>
              <a:gd name="connsiteX629" fmla="*/ 20332 w 233956"/>
              <a:gd name="connsiteY629" fmla="*/ 48337 h 335238"/>
              <a:gd name="connsiteX630" fmla="*/ 20332 w 233956"/>
              <a:gd name="connsiteY630" fmla="*/ 48152 h 335238"/>
              <a:gd name="connsiteX631" fmla="*/ 20913 w 233956"/>
              <a:gd name="connsiteY631" fmla="*/ 47017 h 335238"/>
              <a:gd name="connsiteX632" fmla="*/ 22971 w 233956"/>
              <a:gd name="connsiteY632" fmla="*/ 47017 h 335238"/>
              <a:gd name="connsiteX633" fmla="*/ 24291 w 233956"/>
              <a:gd name="connsiteY633" fmla="*/ 40416 h 335238"/>
              <a:gd name="connsiteX634" fmla="*/ 20913 w 233956"/>
              <a:gd name="connsiteY634" fmla="*/ 47017 h 335238"/>
              <a:gd name="connsiteX635" fmla="*/ 20332 w 233956"/>
              <a:gd name="connsiteY635" fmla="*/ 47017 h 335238"/>
              <a:gd name="connsiteX636" fmla="*/ 20332 w 233956"/>
              <a:gd name="connsiteY636" fmla="*/ 48152 h 335238"/>
              <a:gd name="connsiteX637" fmla="*/ 19131 w 233956"/>
              <a:gd name="connsiteY637" fmla="*/ 50498 h 335238"/>
              <a:gd name="connsiteX638" fmla="*/ 17692 w 233956"/>
              <a:gd name="connsiteY638" fmla="*/ 50978 h 335238"/>
              <a:gd name="connsiteX639" fmla="*/ 17692 w 233956"/>
              <a:gd name="connsiteY639" fmla="*/ 52298 h 335238"/>
              <a:gd name="connsiteX640" fmla="*/ 18317 w 233956"/>
              <a:gd name="connsiteY640" fmla="*/ 52090 h 335238"/>
              <a:gd name="connsiteX641" fmla="*/ 16930 w 233956"/>
              <a:gd name="connsiteY641" fmla="*/ 54799 h 335238"/>
              <a:gd name="connsiteX642" fmla="*/ 16372 w 233956"/>
              <a:gd name="connsiteY642" fmla="*/ 54938 h 335238"/>
              <a:gd name="connsiteX643" fmla="*/ 16372 w 233956"/>
              <a:gd name="connsiteY643" fmla="*/ 55888 h 335238"/>
              <a:gd name="connsiteX644" fmla="*/ 6638 w 233956"/>
              <a:gd name="connsiteY644" fmla="*/ 74907 h 335238"/>
              <a:gd name="connsiteX645" fmla="*/ 5813 w 233956"/>
              <a:gd name="connsiteY645" fmla="*/ 114348 h 335238"/>
              <a:gd name="connsiteX646" fmla="*/ 25611 w 233956"/>
              <a:gd name="connsiteY646" fmla="*/ 161876 h 335238"/>
              <a:gd name="connsiteX647" fmla="*/ 54647 w 233956"/>
              <a:gd name="connsiteY647" fmla="*/ 206764 h 335238"/>
              <a:gd name="connsiteX648" fmla="*/ 83684 w 233956"/>
              <a:gd name="connsiteY648" fmla="*/ 256932 h 335238"/>
              <a:gd name="connsiteX649" fmla="*/ 136478 w 233956"/>
              <a:gd name="connsiteY649" fmla="*/ 260893 h 335238"/>
              <a:gd name="connsiteX650" fmla="*/ 137798 w 233956"/>
              <a:gd name="connsiteY650" fmla="*/ 262213 h 335238"/>
              <a:gd name="connsiteX651" fmla="*/ 172114 w 233956"/>
              <a:gd name="connsiteY651" fmla="*/ 216005 h 335238"/>
              <a:gd name="connsiteX652" fmla="*/ 205110 w 233956"/>
              <a:gd name="connsiteY652" fmla="*/ 164517 h 335238"/>
              <a:gd name="connsiteX653" fmla="*/ 226228 w 233956"/>
              <a:gd name="connsiteY653" fmla="*/ 114348 h 335238"/>
              <a:gd name="connsiteX654" fmla="*/ 223588 w 233956"/>
              <a:gd name="connsiteY654" fmla="*/ 70781 h 335238"/>
              <a:gd name="connsiteX655" fmla="*/ 211709 w 233956"/>
              <a:gd name="connsiteY655" fmla="*/ 53618 h 335238"/>
              <a:gd name="connsiteX656" fmla="*/ 202470 w 233956"/>
              <a:gd name="connsiteY656" fmla="*/ 45697 h 335238"/>
              <a:gd name="connsiteX657" fmla="*/ 197191 w 233956"/>
              <a:gd name="connsiteY657" fmla="*/ 43056 h 335238"/>
              <a:gd name="connsiteX658" fmla="*/ 201151 w 233956"/>
              <a:gd name="connsiteY658" fmla="*/ 49658 h 335238"/>
              <a:gd name="connsiteX659" fmla="*/ 201151 w 233956"/>
              <a:gd name="connsiteY659" fmla="*/ 50978 h 335238"/>
              <a:gd name="connsiteX660" fmla="*/ 202470 w 233956"/>
              <a:gd name="connsiteY660" fmla="*/ 49658 h 335238"/>
              <a:gd name="connsiteX661" fmla="*/ 203790 w 233956"/>
              <a:gd name="connsiteY661" fmla="*/ 50978 h 335238"/>
              <a:gd name="connsiteX662" fmla="*/ 202470 w 233956"/>
              <a:gd name="connsiteY662" fmla="*/ 52298 h 335238"/>
              <a:gd name="connsiteX663" fmla="*/ 203790 w 233956"/>
              <a:gd name="connsiteY663" fmla="*/ 57579 h 335238"/>
              <a:gd name="connsiteX664" fmla="*/ 203790 w 233956"/>
              <a:gd name="connsiteY664" fmla="*/ 56259 h 335238"/>
              <a:gd name="connsiteX665" fmla="*/ 205110 w 233956"/>
              <a:gd name="connsiteY665" fmla="*/ 57579 h 335238"/>
              <a:gd name="connsiteX666" fmla="*/ 203790 w 233956"/>
              <a:gd name="connsiteY666" fmla="*/ 58899 h 335238"/>
              <a:gd name="connsiteX667" fmla="*/ 205110 w 233956"/>
              <a:gd name="connsiteY667" fmla="*/ 61540 h 335238"/>
              <a:gd name="connsiteX668" fmla="*/ 206430 w 233956"/>
              <a:gd name="connsiteY668" fmla="*/ 60219 h 335238"/>
              <a:gd name="connsiteX669" fmla="*/ 207750 w 233956"/>
              <a:gd name="connsiteY669" fmla="*/ 61540 h 335238"/>
              <a:gd name="connsiteX670" fmla="*/ 205110 w 233956"/>
              <a:gd name="connsiteY670" fmla="*/ 62860 h 335238"/>
              <a:gd name="connsiteX671" fmla="*/ 206430 w 233956"/>
              <a:gd name="connsiteY671" fmla="*/ 64180 h 335238"/>
              <a:gd name="connsiteX672" fmla="*/ 207750 w 233956"/>
              <a:gd name="connsiteY672" fmla="*/ 62860 h 335238"/>
              <a:gd name="connsiteX673" fmla="*/ 207750 w 233956"/>
              <a:gd name="connsiteY673" fmla="*/ 64180 h 335238"/>
              <a:gd name="connsiteX674" fmla="*/ 206430 w 233956"/>
              <a:gd name="connsiteY674" fmla="*/ 65500 h 335238"/>
              <a:gd name="connsiteX675" fmla="*/ 206430 w 233956"/>
              <a:gd name="connsiteY675" fmla="*/ 68141 h 335238"/>
              <a:gd name="connsiteX676" fmla="*/ 209070 w 233956"/>
              <a:gd name="connsiteY676" fmla="*/ 66820 h 335238"/>
              <a:gd name="connsiteX677" fmla="*/ 210389 w 233956"/>
              <a:gd name="connsiteY677" fmla="*/ 66820 h 335238"/>
              <a:gd name="connsiteX678" fmla="*/ 207750 w 233956"/>
              <a:gd name="connsiteY678" fmla="*/ 70781 h 335238"/>
              <a:gd name="connsiteX679" fmla="*/ 207750 w 233956"/>
              <a:gd name="connsiteY679" fmla="*/ 73421 h 335238"/>
              <a:gd name="connsiteX680" fmla="*/ 210389 w 233956"/>
              <a:gd name="connsiteY680" fmla="*/ 72101 h 335238"/>
              <a:gd name="connsiteX681" fmla="*/ 207750 w 233956"/>
              <a:gd name="connsiteY681" fmla="*/ 76062 h 335238"/>
              <a:gd name="connsiteX682" fmla="*/ 207750 w 233956"/>
              <a:gd name="connsiteY682" fmla="*/ 77382 h 335238"/>
              <a:gd name="connsiteX683" fmla="*/ 211709 w 233956"/>
              <a:gd name="connsiteY683" fmla="*/ 74742 h 335238"/>
              <a:gd name="connsiteX684" fmla="*/ 211709 w 233956"/>
              <a:gd name="connsiteY684" fmla="*/ 76062 h 335238"/>
              <a:gd name="connsiteX685" fmla="*/ 207750 w 233956"/>
              <a:gd name="connsiteY685" fmla="*/ 78702 h 335238"/>
              <a:gd name="connsiteX686" fmla="*/ 209070 w 233956"/>
              <a:gd name="connsiteY686" fmla="*/ 81343 h 335238"/>
              <a:gd name="connsiteX687" fmla="*/ 210389 w 233956"/>
              <a:gd name="connsiteY687" fmla="*/ 78702 h 335238"/>
              <a:gd name="connsiteX688" fmla="*/ 211709 w 233956"/>
              <a:gd name="connsiteY688" fmla="*/ 80023 h 335238"/>
              <a:gd name="connsiteX689" fmla="*/ 209070 w 233956"/>
              <a:gd name="connsiteY689" fmla="*/ 82663 h 335238"/>
              <a:gd name="connsiteX690" fmla="*/ 209070 w 233956"/>
              <a:gd name="connsiteY690" fmla="*/ 85303 h 335238"/>
              <a:gd name="connsiteX691" fmla="*/ 211709 w 233956"/>
              <a:gd name="connsiteY691" fmla="*/ 82663 h 335238"/>
              <a:gd name="connsiteX692" fmla="*/ 213029 w 233956"/>
              <a:gd name="connsiteY692" fmla="*/ 83983 h 335238"/>
              <a:gd name="connsiteX693" fmla="*/ 209070 w 233956"/>
              <a:gd name="connsiteY693" fmla="*/ 86624 h 335238"/>
              <a:gd name="connsiteX694" fmla="*/ 209070 w 233956"/>
              <a:gd name="connsiteY694" fmla="*/ 87944 h 335238"/>
              <a:gd name="connsiteX695" fmla="*/ 214349 w 233956"/>
              <a:gd name="connsiteY695" fmla="*/ 87944 h 335238"/>
              <a:gd name="connsiteX696" fmla="*/ 214349 w 233956"/>
              <a:gd name="connsiteY696" fmla="*/ 89264 h 335238"/>
              <a:gd name="connsiteX697" fmla="*/ 209070 w 233956"/>
              <a:gd name="connsiteY697" fmla="*/ 89264 h 335238"/>
              <a:gd name="connsiteX698" fmla="*/ 209070 w 233956"/>
              <a:gd name="connsiteY698" fmla="*/ 90584 h 335238"/>
              <a:gd name="connsiteX699" fmla="*/ 213029 w 233956"/>
              <a:gd name="connsiteY699" fmla="*/ 91905 h 335238"/>
              <a:gd name="connsiteX700" fmla="*/ 213029 w 233956"/>
              <a:gd name="connsiteY700" fmla="*/ 93225 h 335238"/>
              <a:gd name="connsiteX701" fmla="*/ 209070 w 233956"/>
              <a:gd name="connsiteY701" fmla="*/ 91905 h 335238"/>
              <a:gd name="connsiteX702" fmla="*/ 209070 w 233956"/>
              <a:gd name="connsiteY702" fmla="*/ 94545 h 335238"/>
              <a:gd name="connsiteX703" fmla="*/ 211709 w 233956"/>
              <a:gd name="connsiteY703" fmla="*/ 94545 h 335238"/>
              <a:gd name="connsiteX704" fmla="*/ 211709 w 233956"/>
              <a:gd name="connsiteY704" fmla="*/ 95865 h 335238"/>
              <a:gd name="connsiteX705" fmla="*/ 209070 w 233956"/>
              <a:gd name="connsiteY705" fmla="*/ 95865 h 335238"/>
              <a:gd name="connsiteX706" fmla="*/ 209070 w 233956"/>
              <a:gd name="connsiteY706" fmla="*/ 97185 h 335238"/>
              <a:gd name="connsiteX707" fmla="*/ 211709 w 233956"/>
              <a:gd name="connsiteY707" fmla="*/ 98506 h 335238"/>
              <a:gd name="connsiteX708" fmla="*/ 211709 w 233956"/>
              <a:gd name="connsiteY708" fmla="*/ 99826 h 335238"/>
              <a:gd name="connsiteX709" fmla="*/ 209070 w 233956"/>
              <a:gd name="connsiteY709" fmla="*/ 98506 h 335238"/>
              <a:gd name="connsiteX710" fmla="*/ 207750 w 233956"/>
              <a:gd name="connsiteY710" fmla="*/ 99826 h 335238"/>
              <a:gd name="connsiteX711" fmla="*/ 213029 w 233956"/>
              <a:gd name="connsiteY711" fmla="*/ 101146 h 335238"/>
              <a:gd name="connsiteX712" fmla="*/ 213029 w 233956"/>
              <a:gd name="connsiteY712" fmla="*/ 102466 h 335238"/>
              <a:gd name="connsiteX713" fmla="*/ 207750 w 233956"/>
              <a:gd name="connsiteY713" fmla="*/ 101146 h 335238"/>
              <a:gd name="connsiteX714" fmla="*/ 207750 w 233956"/>
              <a:gd name="connsiteY714" fmla="*/ 103787 h 335238"/>
              <a:gd name="connsiteX715" fmla="*/ 211709 w 233956"/>
              <a:gd name="connsiteY715" fmla="*/ 105107 h 335238"/>
              <a:gd name="connsiteX716" fmla="*/ 211709 w 233956"/>
              <a:gd name="connsiteY716" fmla="*/ 106427 h 335238"/>
              <a:gd name="connsiteX717" fmla="*/ 207750 w 233956"/>
              <a:gd name="connsiteY717" fmla="*/ 105107 h 335238"/>
              <a:gd name="connsiteX718" fmla="*/ 207750 w 233956"/>
              <a:gd name="connsiteY718" fmla="*/ 109067 h 335238"/>
              <a:gd name="connsiteX719" fmla="*/ 213029 w 233956"/>
              <a:gd name="connsiteY719" fmla="*/ 111708 h 335238"/>
              <a:gd name="connsiteX720" fmla="*/ 213029 w 233956"/>
              <a:gd name="connsiteY720" fmla="*/ 113028 h 335238"/>
              <a:gd name="connsiteX721" fmla="*/ 206430 w 233956"/>
              <a:gd name="connsiteY721" fmla="*/ 110388 h 335238"/>
              <a:gd name="connsiteX722" fmla="*/ 206430 w 233956"/>
              <a:gd name="connsiteY722" fmla="*/ 113028 h 335238"/>
              <a:gd name="connsiteX723" fmla="*/ 213029 w 233956"/>
              <a:gd name="connsiteY723" fmla="*/ 115669 h 335238"/>
              <a:gd name="connsiteX724" fmla="*/ 206430 w 233956"/>
              <a:gd name="connsiteY724" fmla="*/ 114348 h 335238"/>
              <a:gd name="connsiteX725" fmla="*/ 206430 w 233956"/>
              <a:gd name="connsiteY725" fmla="*/ 116989 h 335238"/>
              <a:gd name="connsiteX726" fmla="*/ 211709 w 233956"/>
              <a:gd name="connsiteY726" fmla="*/ 119629 h 335238"/>
              <a:gd name="connsiteX727" fmla="*/ 210389 w 233956"/>
              <a:gd name="connsiteY727" fmla="*/ 120949 h 335238"/>
              <a:gd name="connsiteX728" fmla="*/ 205110 w 233956"/>
              <a:gd name="connsiteY728" fmla="*/ 118309 h 335238"/>
              <a:gd name="connsiteX729" fmla="*/ 205110 w 233956"/>
              <a:gd name="connsiteY729" fmla="*/ 122270 h 335238"/>
              <a:gd name="connsiteX730" fmla="*/ 210389 w 233956"/>
              <a:gd name="connsiteY730" fmla="*/ 124910 h 335238"/>
              <a:gd name="connsiteX731" fmla="*/ 209070 w 233956"/>
              <a:gd name="connsiteY731" fmla="*/ 126230 h 335238"/>
              <a:gd name="connsiteX732" fmla="*/ 203790 w 233956"/>
              <a:gd name="connsiteY732" fmla="*/ 123590 h 335238"/>
              <a:gd name="connsiteX733" fmla="*/ 203790 w 233956"/>
              <a:gd name="connsiteY733" fmla="*/ 126230 h 335238"/>
              <a:gd name="connsiteX734" fmla="*/ 207750 w 233956"/>
              <a:gd name="connsiteY734" fmla="*/ 127550 h 335238"/>
              <a:gd name="connsiteX735" fmla="*/ 207750 w 233956"/>
              <a:gd name="connsiteY735" fmla="*/ 128871 h 335238"/>
              <a:gd name="connsiteX736" fmla="*/ 203790 w 233956"/>
              <a:gd name="connsiteY736" fmla="*/ 127550 h 335238"/>
              <a:gd name="connsiteX737" fmla="*/ 202470 w 233956"/>
              <a:gd name="connsiteY737" fmla="*/ 130191 h 335238"/>
              <a:gd name="connsiteX738" fmla="*/ 207750 w 233956"/>
              <a:gd name="connsiteY738" fmla="*/ 132831 h 335238"/>
              <a:gd name="connsiteX739" fmla="*/ 206430 w 233956"/>
              <a:gd name="connsiteY739" fmla="*/ 134152 h 335238"/>
              <a:gd name="connsiteX740" fmla="*/ 202470 w 233956"/>
              <a:gd name="connsiteY740" fmla="*/ 131511 h 335238"/>
              <a:gd name="connsiteX741" fmla="*/ 201151 w 233956"/>
              <a:gd name="connsiteY741" fmla="*/ 132831 h 335238"/>
              <a:gd name="connsiteX742" fmla="*/ 206430 w 233956"/>
              <a:gd name="connsiteY742" fmla="*/ 135472 h 335238"/>
              <a:gd name="connsiteX743" fmla="*/ 206430 w 233956"/>
              <a:gd name="connsiteY743" fmla="*/ 136792 h 335238"/>
              <a:gd name="connsiteX744" fmla="*/ 201151 w 233956"/>
              <a:gd name="connsiteY744" fmla="*/ 134152 h 335238"/>
              <a:gd name="connsiteX745" fmla="*/ 199831 w 233956"/>
              <a:gd name="connsiteY745" fmla="*/ 136792 h 335238"/>
              <a:gd name="connsiteX746" fmla="*/ 205110 w 233956"/>
              <a:gd name="connsiteY746" fmla="*/ 139432 h 335238"/>
              <a:gd name="connsiteX747" fmla="*/ 205110 w 233956"/>
              <a:gd name="connsiteY747" fmla="*/ 140753 h 335238"/>
              <a:gd name="connsiteX748" fmla="*/ 199831 w 233956"/>
              <a:gd name="connsiteY748" fmla="*/ 138112 h 335238"/>
              <a:gd name="connsiteX749" fmla="*/ 198511 w 233956"/>
              <a:gd name="connsiteY749" fmla="*/ 140753 h 335238"/>
              <a:gd name="connsiteX750" fmla="*/ 198511 w 233956"/>
              <a:gd name="connsiteY750" fmla="*/ 143393 h 335238"/>
              <a:gd name="connsiteX751" fmla="*/ 202470 w 233956"/>
              <a:gd name="connsiteY751" fmla="*/ 146034 h 335238"/>
              <a:gd name="connsiteX752" fmla="*/ 202470 w 233956"/>
              <a:gd name="connsiteY752" fmla="*/ 147354 h 335238"/>
              <a:gd name="connsiteX753" fmla="*/ 197191 w 233956"/>
              <a:gd name="connsiteY753" fmla="*/ 144713 h 335238"/>
              <a:gd name="connsiteX754" fmla="*/ 197191 w 233956"/>
              <a:gd name="connsiteY754" fmla="*/ 146034 h 335238"/>
              <a:gd name="connsiteX755" fmla="*/ 201151 w 233956"/>
              <a:gd name="connsiteY755" fmla="*/ 148674 h 335238"/>
              <a:gd name="connsiteX756" fmla="*/ 199831 w 233956"/>
              <a:gd name="connsiteY756" fmla="*/ 149994 h 335238"/>
              <a:gd name="connsiteX757" fmla="*/ 195871 w 233956"/>
              <a:gd name="connsiteY757" fmla="*/ 147354 h 335238"/>
              <a:gd name="connsiteX758" fmla="*/ 195871 w 233956"/>
              <a:gd name="connsiteY758" fmla="*/ 149994 h 335238"/>
              <a:gd name="connsiteX759" fmla="*/ 199831 w 233956"/>
              <a:gd name="connsiteY759" fmla="*/ 152635 h 335238"/>
              <a:gd name="connsiteX760" fmla="*/ 199831 w 233956"/>
              <a:gd name="connsiteY760" fmla="*/ 153955 h 335238"/>
              <a:gd name="connsiteX761" fmla="*/ 194551 w 233956"/>
              <a:gd name="connsiteY761" fmla="*/ 151314 h 335238"/>
              <a:gd name="connsiteX762" fmla="*/ 198511 w 233956"/>
              <a:gd name="connsiteY762" fmla="*/ 155275 h 335238"/>
              <a:gd name="connsiteX763" fmla="*/ 198511 w 233956"/>
              <a:gd name="connsiteY763" fmla="*/ 156595 h 335238"/>
              <a:gd name="connsiteX764" fmla="*/ 194551 w 233956"/>
              <a:gd name="connsiteY764" fmla="*/ 152635 h 335238"/>
              <a:gd name="connsiteX765" fmla="*/ 193231 w 233956"/>
              <a:gd name="connsiteY765" fmla="*/ 155275 h 335238"/>
              <a:gd name="connsiteX766" fmla="*/ 197191 w 233956"/>
              <a:gd name="connsiteY766" fmla="*/ 157916 h 335238"/>
              <a:gd name="connsiteX767" fmla="*/ 197191 w 233956"/>
              <a:gd name="connsiteY767" fmla="*/ 159236 h 335238"/>
              <a:gd name="connsiteX768" fmla="*/ 193231 w 233956"/>
              <a:gd name="connsiteY768" fmla="*/ 156595 h 335238"/>
              <a:gd name="connsiteX769" fmla="*/ 191912 w 233956"/>
              <a:gd name="connsiteY769" fmla="*/ 157916 h 335238"/>
              <a:gd name="connsiteX770" fmla="*/ 195871 w 233956"/>
              <a:gd name="connsiteY770" fmla="*/ 160556 h 335238"/>
              <a:gd name="connsiteX771" fmla="*/ 195871 w 233956"/>
              <a:gd name="connsiteY771" fmla="*/ 161876 h 335238"/>
              <a:gd name="connsiteX772" fmla="*/ 191912 w 233956"/>
              <a:gd name="connsiteY772" fmla="*/ 159236 h 335238"/>
              <a:gd name="connsiteX773" fmla="*/ 190592 w 233956"/>
              <a:gd name="connsiteY773" fmla="*/ 161876 h 335238"/>
              <a:gd name="connsiteX774" fmla="*/ 193231 w 233956"/>
              <a:gd name="connsiteY774" fmla="*/ 164517 h 335238"/>
              <a:gd name="connsiteX775" fmla="*/ 193231 w 233956"/>
              <a:gd name="connsiteY775" fmla="*/ 165837 h 335238"/>
              <a:gd name="connsiteX776" fmla="*/ 189272 w 233956"/>
              <a:gd name="connsiteY776" fmla="*/ 163196 h 335238"/>
              <a:gd name="connsiteX777" fmla="*/ 187952 w 233956"/>
              <a:gd name="connsiteY777" fmla="*/ 165837 h 335238"/>
              <a:gd name="connsiteX778" fmla="*/ 191912 w 233956"/>
              <a:gd name="connsiteY778" fmla="*/ 168477 h 335238"/>
              <a:gd name="connsiteX779" fmla="*/ 190592 w 233956"/>
              <a:gd name="connsiteY779" fmla="*/ 168477 h 335238"/>
              <a:gd name="connsiteX780" fmla="*/ 187952 w 233956"/>
              <a:gd name="connsiteY780" fmla="*/ 167157 h 335238"/>
              <a:gd name="connsiteX781" fmla="*/ 187952 w 233956"/>
              <a:gd name="connsiteY781" fmla="*/ 168477 h 335238"/>
              <a:gd name="connsiteX782" fmla="*/ 190592 w 233956"/>
              <a:gd name="connsiteY782" fmla="*/ 171118 h 335238"/>
              <a:gd name="connsiteX783" fmla="*/ 189272 w 233956"/>
              <a:gd name="connsiteY783" fmla="*/ 171118 h 335238"/>
              <a:gd name="connsiteX784" fmla="*/ 186632 w 233956"/>
              <a:gd name="connsiteY784" fmla="*/ 168477 h 335238"/>
              <a:gd name="connsiteX785" fmla="*/ 185312 w 233956"/>
              <a:gd name="connsiteY785" fmla="*/ 172438 h 335238"/>
              <a:gd name="connsiteX786" fmla="*/ 189272 w 233956"/>
              <a:gd name="connsiteY786" fmla="*/ 175078 h 335238"/>
              <a:gd name="connsiteX787" fmla="*/ 187952 w 233956"/>
              <a:gd name="connsiteY787" fmla="*/ 176399 h 335238"/>
              <a:gd name="connsiteX788" fmla="*/ 185312 w 233956"/>
              <a:gd name="connsiteY788" fmla="*/ 173758 h 335238"/>
              <a:gd name="connsiteX789" fmla="*/ 183993 w 233956"/>
              <a:gd name="connsiteY789" fmla="*/ 175078 h 335238"/>
              <a:gd name="connsiteX790" fmla="*/ 186632 w 233956"/>
              <a:gd name="connsiteY790" fmla="*/ 177719 h 335238"/>
              <a:gd name="connsiteX791" fmla="*/ 186632 w 233956"/>
              <a:gd name="connsiteY791" fmla="*/ 179039 h 335238"/>
              <a:gd name="connsiteX792" fmla="*/ 183993 w 233956"/>
              <a:gd name="connsiteY792" fmla="*/ 176399 h 335238"/>
              <a:gd name="connsiteX793" fmla="*/ 182673 w 233956"/>
              <a:gd name="connsiteY793" fmla="*/ 179039 h 335238"/>
              <a:gd name="connsiteX794" fmla="*/ 185312 w 233956"/>
              <a:gd name="connsiteY794" fmla="*/ 181679 h 335238"/>
              <a:gd name="connsiteX795" fmla="*/ 185312 w 233956"/>
              <a:gd name="connsiteY795" fmla="*/ 183000 h 335238"/>
              <a:gd name="connsiteX796" fmla="*/ 181353 w 233956"/>
              <a:gd name="connsiteY796" fmla="*/ 180359 h 335238"/>
              <a:gd name="connsiteX797" fmla="*/ 181353 w 233956"/>
              <a:gd name="connsiteY797" fmla="*/ 181679 h 335238"/>
              <a:gd name="connsiteX798" fmla="*/ 183993 w 233956"/>
              <a:gd name="connsiteY798" fmla="*/ 183000 h 335238"/>
              <a:gd name="connsiteX799" fmla="*/ 182673 w 233956"/>
              <a:gd name="connsiteY799" fmla="*/ 184320 h 335238"/>
              <a:gd name="connsiteX800" fmla="*/ 180033 w 233956"/>
              <a:gd name="connsiteY800" fmla="*/ 183000 h 335238"/>
              <a:gd name="connsiteX801" fmla="*/ 178713 w 233956"/>
              <a:gd name="connsiteY801" fmla="*/ 184320 h 335238"/>
              <a:gd name="connsiteX802" fmla="*/ 182673 w 233956"/>
              <a:gd name="connsiteY802" fmla="*/ 188281 h 335238"/>
              <a:gd name="connsiteX803" fmla="*/ 181353 w 233956"/>
              <a:gd name="connsiteY803" fmla="*/ 189601 h 335238"/>
              <a:gd name="connsiteX804" fmla="*/ 178713 w 233956"/>
              <a:gd name="connsiteY804" fmla="*/ 185640 h 335238"/>
              <a:gd name="connsiteX805" fmla="*/ 177393 w 233956"/>
              <a:gd name="connsiteY805" fmla="*/ 186960 h 335238"/>
              <a:gd name="connsiteX806" fmla="*/ 180033 w 233956"/>
              <a:gd name="connsiteY806" fmla="*/ 189601 h 335238"/>
              <a:gd name="connsiteX807" fmla="*/ 180033 w 233956"/>
              <a:gd name="connsiteY807" fmla="*/ 190921 h 335238"/>
              <a:gd name="connsiteX808" fmla="*/ 177393 w 233956"/>
              <a:gd name="connsiteY808" fmla="*/ 188281 h 335238"/>
              <a:gd name="connsiteX809" fmla="*/ 176074 w 233956"/>
              <a:gd name="connsiteY809" fmla="*/ 190921 h 335238"/>
              <a:gd name="connsiteX810" fmla="*/ 178713 w 233956"/>
              <a:gd name="connsiteY810" fmla="*/ 193561 h 335238"/>
              <a:gd name="connsiteX811" fmla="*/ 177393 w 233956"/>
              <a:gd name="connsiteY811" fmla="*/ 193561 h 335238"/>
              <a:gd name="connsiteX812" fmla="*/ 176074 w 233956"/>
              <a:gd name="connsiteY812" fmla="*/ 192241 h 335238"/>
              <a:gd name="connsiteX813" fmla="*/ 173434 w 233956"/>
              <a:gd name="connsiteY813" fmla="*/ 194882 h 335238"/>
              <a:gd name="connsiteX814" fmla="*/ 172114 w 233956"/>
              <a:gd name="connsiteY814" fmla="*/ 197522 h 335238"/>
              <a:gd name="connsiteX815" fmla="*/ 174754 w 233956"/>
              <a:gd name="connsiteY815" fmla="*/ 200163 h 335238"/>
              <a:gd name="connsiteX816" fmla="*/ 174754 w 233956"/>
              <a:gd name="connsiteY816" fmla="*/ 201483 h 335238"/>
              <a:gd name="connsiteX817" fmla="*/ 172114 w 233956"/>
              <a:gd name="connsiteY817" fmla="*/ 198842 h 335238"/>
              <a:gd name="connsiteX818" fmla="*/ 170794 w 233956"/>
              <a:gd name="connsiteY818" fmla="*/ 200163 h 335238"/>
              <a:gd name="connsiteX819" fmla="*/ 173434 w 233956"/>
              <a:gd name="connsiteY819" fmla="*/ 202803 h 335238"/>
              <a:gd name="connsiteX820" fmla="*/ 172114 w 233956"/>
              <a:gd name="connsiteY820" fmla="*/ 204123 h 335238"/>
              <a:gd name="connsiteX821" fmla="*/ 170794 w 233956"/>
              <a:gd name="connsiteY821" fmla="*/ 201483 h 335238"/>
              <a:gd name="connsiteX822" fmla="*/ 169474 w 233956"/>
              <a:gd name="connsiteY822" fmla="*/ 201483 h 335238"/>
              <a:gd name="connsiteX823" fmla="*/ 172114 w 233956"/>
              <a:gd name="connsiteY823" fmla="*/ 205443 h 335238"/>
              <a:gd name="connsiteX824" fmla="*/ 170794 w 233956"/>
              <a:gd name="connsiteY824" fmla="*/ 205443 h 335238"/>
              <a:gd name="connsiteX825" fmla="*/ 168154 w 233956"/>
              <a:gd name="connsiteY825" fmla="*/ 202803 h 335238"/>
              <a:gd name="connsiteX826" fmla="*/ 168154 w 233956"/>
              <a:gd name="connsiteY826" fmla="*/ 204123 h 335238"/>
              <a:gd name="connsiteX827" fmla="*/ 170794 w 233956"/>
              <a:gd name="connsiteY827" fmla="*/ 208084 h 335238"/>
              <a:gd name="connsiteX828" fmla="*/ 169474 w 233956"/>
              <a:gd name="connsiteY828" fmla="*/ 208084 h 335238"/>
              <a:gd name="connsiteX829" fmla="*/ 166835 w 233956"/>
              <a:gd name="connsiteY829" fmla="*/ 205443 h 335238"/>
              <a:gd name="connsiteX830" fmla="*/ 166835 w 233956"/>
              <a:gd name="connsiteY830" fmla="*/ 206764 h 335238"/>
              <a:gd name="connsiteX831" fmla="*/ 169474 w 233956"/>
              <a:gd name="connsiteY831" fmla="*/ 209404 h 335238"/>
              <a:gd name="connsiteX832" fmla="*/ 168154 w 233956"/>
              <a:gd name="connsiteY832" fmla="*/ 210724 h 335238"/>
              <a:gd name="connsiteX833" fmla="*/ 165515 w 233956"/>
              <a:gd name="connsiteY833" fmla="*/ 208084 h 335238"/>
              <a:gd name="connsiteX834" fmla="*/ 168154 w 233956"/>
              <a:gd name="connsiteY834" fmla="*/ 212045 h 335238"/>
              <a:gd name="connsiteX835" fmla="*/ 166835 w 233956"/>
              <a:gd name="connsiteY835" fmla="*/ 213365 h 335238"/>
              <a:gd name="connsiteX836" fmla="*/ 164195 w 233956"/>
              <a:gd name="connsiteY836" fmla="*/ 209404 h 335238"/>
              <a:gd name="connsiteX837" fmla="*/ 162875 w 233956"/>
              <a:gd name="connsiteY837" fmla="*/ 212045 h 335238"/>
              <a:gd name="connsiteX838" fmla="*/ 165515 w 233956"/>
              <a:gd name="connsiteY838" fmla="*/ 216005 h 335238"/>
              <a:gd name="connsiteX839" fmla="*/ 164195 w 233956"/>
              <a:gd name="connsiteY839" fmla="*/ 217326 h 335238"/>
              <a:gd name="connsiteX840" fmla="*/ 161555 w 233956"/>
              <a:gd name="connsiteY840" fmla="*/ 213365 h 335238"/>
              <a:gd name="connsiteX841" fmla="*/ 159947 w 233956"/>
              <a:gd name="connsiteY841" fmla="*/ 215778 h 335238"/>
              <a:gd name="connsiteX842" fmla="*/ 159017 w 233956"/>
              <a:gd name="connsiteY842" fmla="*/ 215778 h 335238"/>
              <a:gd name="connsiteX843" fmla="*/ 159549 w 233956"/>
              <a:gd name="connsiteY843" fmla="*/ 216376 h 335238"/>
              <a:gd name="connsiteX844" fmla="*/ 158915 w 233956"/>
              <a:gd name="connsiteY844" fmla="*/ 217326 h 335238"/>
              <a:gd name="connsiteX845" fmla="*/ 160235 w 233956"/>
              <a:gd name="connsiteY845" fmla="*/ 221286 h 335238"/>
              <a:gd name="connsiteX846" fmla="*/ 158915 w 233956"/>
              <a:gd name="connsiteY846" fmla="*/ 221286 h 335238"/>
              <a:gd name="connsiteX847" fmla="*/ 157595 w 233956"/>
              <a:gd name="connsiteY847" fmla="*/ 218646 h 335238"/>
              <a:gd name="connsiteX848" fmla="*/ 156275 w 233956"/>
              <a:gd name="connsiteY848" fmla="*/ 219966 h 335238"/>
              <a:gd name="connsiteX849" fmla="*/ 158915 w 233956"/>
              <a:gd name="connsiteY849" fmla="*/ 222607 h 335238"/>
              <a:gd name="connsiteX850" fmla="*/ 157595 w 233956"/>
              <a:gd name="connsiteY850" fmla="*/ 223927 h 335238"/>
              <a:gd name="connsiteX851" fmla="*/ 154956 w 233956"/>
              <a:gd name="connsiteY851" fmla="*/ 221286 h 335238"/>
              <a:gd name="connsiteX852" fmla="*/ 153636 w 233956"/>
              <a:gd name="connsiteY852" fmla="*/ 221286 h 335238"/>
              <a:gd name="connsiteX853" fmla="*/ 157595 w 233956"/>
              <a:gd name="connsiteY853" fmla="*/ 226567 h 335238"/>
              <a:gd name="connsiteX854" fmla="*/ 156275 w 233956"/>
              <a:gd name="connsiteY854" fmla="*/ 227887 h 335238"/>
              <a:gd name="connsiteX855" fmla="*/ 153636 w 233956"/>
              <a:gd name="connsiteY855" fmla="*/ 222607 h 335238"/>
              <a:gd name="connsiteX856" fmla="*/ 150996 w 233956"/>
              <a:gd name="connsiteY856" fmla="*/ 225247 h 335238"/>
              <a:gd name="connsiteX857" fmla="*/ 149676 w 233956"/>
              <a:gd name="connsiteY857" fmla="*/ 227887 h 335238"/>
              <a:gd name="connsiteX858" fmla="*/ 152316 w 233956"/>
              <a:gd name="connsiteY858" fmla="*/ 231848 h 335238"/>
              <a:gd name="connsiteX859" fmla="*/ 148356 w 233956"/>
              <a:gd name="connsiteY859" fmla="*/ 227887 h 335238"/>
              <a:gd name="connsiteX860" fmla="*/ 147036 w 233956"/>
              <a:gd name="connsiteY860" fmla="*/ 229208 h 335238"/>
              <a:gd name="connsiteX861" fmla="*/ 150996 w 233956"/>
              <a:gd name="connsiteY861" fmla="*/ 234489 h 335238"/>
              <a:gd name="connsiteX862" fmla="*/ 149676 w 233956"/>
              <a:gd name="connsiteY862" fmla="*/ 235809 h 335238"/>
              <a:gd name="connsiteX863" fmla="*/ 147036 w 233956"/>
              <a:gd name="connsiteY863" fmla="*/ 230528 h 335238"/>
              <a:gd name="connsiteX864" fmla="*/ 144397 w 233956"/>
              <a:gd name="connsiteY864" fmla="*/ 233168 h 335238"/>
              <a:gd name="connsiteX865" fmla="*/ 147036 w 233956"/>
              <a:gd name="connsiteY865" fmla="*/ 237129 h 335238"/>
              <a:gd name="connsiteX866" fmla="*/ 145717 w 233956"/>
              <a:gd name="connsiteY866" fmla="*/ 237129 h 335238"/>
              <a:gd name="connsiteX867" fmla="*/ 144397 w 233956"/>
              <a:gd name="connsiteY867" fmla="*/ 234489 h 335238"/>
              <a:gd name="connsiteX868" fmla="*/ 143077 w 233956"/>
              <a:gd name="connsiteY868" fmla="*/ 235809 h 335238"/>
              <a:gd name="connsiteX869" fmla="*/ 145717 w 233956"/>
              <a:gd name="connsiteY869" fmla="*/ 241090 h 335238"/>
              <a:gd name="connsiteX870" fmla="*/ 144397 w 233956"/>
              <a:gd name="connsiteY870" fmla="*/ 241090 h 335238"/>
              <a:gd name="connsiteX871" fmla="*/ 141757 w 233956"/>
              <a:gd name="connsiteY871" fmla="*/ 237129 h 335238"/>
              <a:gd name="connsiteX872" fmla="*/ 140437 w 233956"/>
              <a:gd name="connsiteY872" fmla="*/ 238449 h 335238"/>
              <a:gd name="connsiteX873" fmla="*/ 144397 w 233956"/>
              <a:gd name="connsiteY873" fmla="*/ 242410 h 335238"/>
              <a:gd name="connsiteX874" fmla="*/ 143077 w 233956"/>
              <a:gd name="connsiteY874" fmla="*/ 243730 h 335238"/>
              <a:gd name="connsiteX875" fmla="*/ 140437 w 233956"/>
              <a:gd name="connsiteY875" fmla="*/ 239769 h 335238"/>
              <a:gd name="connsiteX876" fmla="*/ 139117 w 233956"/>
              <a:gd name="connsiteY876" fmla="*/ 241090 h 335238"/>
              <a:gd name="connsiteX877" fmla="*/ 140437 w 233956"/>
              <a:gd name="connsiteY877" fmla="*/ 245050 h 335238"/>
              <a:gd name="connsiteX878" fmla="*/ 139117 w 233956"/>
              <a:gd name="connsiteY878" fmla="*/ 246371 h 335238"/>
              <a:gd name="connsiteX879" fmla="*/ 137798 w 233956"/>
              <a:gd name="connsiteY879" fmla="*/ 242410 h 335238"/>
              <a:gd name="connsiteX880" fmla="*/ 137798 w 233956"/>
              <a:gd name="connsiteY880" fmla="*/ 245050 h 335238"/>
              <a:gd name="connsiteX881" fmla="*/ 139117 w 233956"/>
              <a:gd name="connsiteY881" fmla="*/ 247691 h 335238"/>
              <a:gd name="connsiteX882" fmla="*/ 137798 w 233956"/>
              <a:gd name="connsiteY882" fmla="*/ 249011 h 335238"/>
              <a:gd name="connsiteX883" fmla="*/ 136478 w 233956"/>
              <a:gd name="connsiteY883" fmla="*/ 246371 h 335238"/>
              <a:gd name="connsiteX884" fmla="*/ 136478 w 233956"/>
              <a:gd name="connsiteY884" fmla="*/ 247691 h 335238"/>
              <a:gd name="connsiteX885" fmla="*/ 131198 w 233956"/>
              <a:gd name="connsiteY885" fmla="*/ 246371 h 335238"/>
              <a:gd name="connsiteX886" fmla="*/ 150996 w 233956"/>
              <a:gd name="connsiteY886" fmla="*/ 218646 h 335238"/>
              <a:gd name="connsiteX887" fmla="*/ 172114 w 233956"/>
              <a:gd name="connsiteY887" fmla="*/ 185640 h 335238"/>
              <a:gd name="connsiteX888" fmla="*/ 202470 w 233956"/>
              <a:gd name="connsiteY888" fmla="*/ 72101 h 335238"/>
              <a:gd name="connsiteX889" fmla="*/ 150996 w 233956"/>
              <a:gd name="connsiteY889" fmla="*/ 15332 h 335238"/>
              <a:gd name="connsiteX890" fmla="*/ 152316 w 233956"/>
              <a:gd name="connsiteY890" fmla="*/ 17972 h 335238"/>
              <a:gd name="connsiteX891" fmla="*/ 153636 w 233956"/>
              <a:gd name="connsiteY891" fmla="*/ 17972 h 335238"/>
              <a:gd name="connsiteX892" fmla="*/ 153636 w 233956"/>
              <a:gd name="connsiteY892" fmla="*/ 19293 h 335238"/>
              <a:gd name="connsiteX893" fmla="*/ 154956 w 233956"/>
              <a:gd name="connsiteY893" fmla="*/ 21933 h 335238"/>
              <a:gd name="connsiteX894" fmla="*/ 156275 w 233956"/>
              <a:gd name="connsiteY894" fmla="*/ 20613 h 335238"/>
              <a:gd name="connsiteX895" fmla="*/ 157595 w 233956"/>
              <a:gd name="connsiteY895" fmla="*/ 21933 h 335238"/>
              <a:gd name="connsiteX896" fmla="*/ 154956 w 233956"/>
              <a:gd name="connsiteY896" fmla="*/ 23253 h 335238"/>
              <a:gd name="connsiteX897" fmla="*/ 156275 w 233956"/>
              <a:gd name="connsiteY897" fmla="*/ 25894 h 335238"/>
              <a:gd name="connsiteX898" fmla="*/ 157595 w 233956"/>
              <a:gd name="connsiteY898" fmla="*/ 28534 h 335238"/>
              <a:gd name="connsiteX899" fmla="*/ 160235 w 233956"/>
              <a:gd name="connsiteY899" fmla="*/ 25894 h 335238"/>
              <a:gd name="connsiteX900" fmla="*/ 160235 w 233956"/>
              <a:gd name="connsiteY900" fmla="*/ 27214 h 335238"/>
              <a:gd name="connsiteX901" fmla="*/ 157595 w 233956"/>
              <a:gd name="connsiteY901" fmla="*/ 29854 h 335238"/>
              <a:gd name="connsiteX902" fmla="*/ 158915 w 233956"/>
              <a:gd name="connsiteY902" fmla="*/ 31174 h 335238"/>
              <a:gd name="connsiteX903" fmla="*/ 160235 w 233956"/>
              <a:gd name="connsiteY903" fmla="*/ 29854 h 335238"/>
              <a:gd name="connsiteX904" fmla="*/ 158915 w 233956"/>
              <a:gd name="connsiteY904" fmla="*/ 32495 h 335238"/>
              <a:gd name="connsiteX905" fmla="*/ 158915 w 233956"/>
              <a:gd name="connsiteY905" fmla="*/ 33815 h 335238"/>
              <a:gd name="connsiteX906" fmla="*/ 161555 w 233956"/>
              <a:gd name="connsiteY906" fmla="*/ 31174 h 335238"/>
              <a:gd name="connsiteX907" fmla="*/ 161555 w 233956"/>
              <a:gd name="connsiteY907" fmla="*/ 32495 h 335238"/>
              <a:gd name="connsiteX908" fmla="*/ 160235 w 233956"/>
              <a:gd name="connsiteY908" fmla="*/ 35135 h 335238"/>
              <a:gd name="connsiteX909" fmla="*/ 160235 w 233956"/>
              <a:gd name="connsiteY909" fmla="*/ 36455 h 335238"/>
              <a:gd name="connsiteX910" fmla="*/ 162875 w 233956"/>
              <a:gd name="connsiteY910" fmla="*/ 35135 h 335238"/>
              <a:gd name="connsiteX911" fmla="*/ 162875 w 233956"/>
              <a:gd name="connsiteY911" fmla="*/ 36455 h 335238"/>
              <a:gd name="connsiteX912" fmla="*/ 160235 w 233956"/>
              <a:gd name="connsiteY912" fmla="*/ 37776 h 335238"/>
              <a:gd name="connsiteX913" fmla="*/ 161555 w 233956"/>
              <a:gd name="connsiteY913" fmla="*/ 39096 h 335238"/>
              <a:gd name="connsiteX914" fmla="*/ 162875 w 233956"/>
              <a:gd name="connsiteY914" fmla="*/ 37776 h 335238"/>
              <a:gd name="connsiteX915" fmla="*/ 164195 w 233956"/>
              <a:gd name="connsiteY915" fmla="*/ 39096 h 335238"/>
              <a:gd name="connsiteX916" fmla="*/ 161555 w 233956"/>
              <a:gd name="connsiteY916" fmla="*/ 40416 h 335238"/>
              <a:gd name="connsiteX917" fmla="*/ 162875 w 233956"/>
              <a:gd name="connsiteY917" fmla="*/ 43056 h 335238"/>
              <a:gd name="connsiteX918" fmla="*/ 164195 w 233956"/>
              <a:gd name="connsiteY918" fmla="*/ 41736 h 335238"/>
              <a:gd name="connsiteX919" fmla="*/ 164195 w 233956"/>
              <a:gd name="connsiteY919" fmla="*/ 43056 h 335238"/>
              <a:gd name="connsiteX920" fmla="*/ 162875 w 233956"/>
              <a:gd name="connsiteY920" fmla="*/ 44377 h 335238"/>
              <a:gd name="connsiteX921" fmla="*/ 162875 w 233956"/>
              <a:gd name="connsiteY921" fmla="*/ 45697 h 335238"/>
              <a:gd name="connsiteX922" fmla="*/ 164195 w 233956"/>
              <a:gd name="connsiteY922" fmla="*/ 44377 h 335238"/>
              <a:gd name="connsiteX923" fmla="*/ 165515 w 233956"/>
              <a:gd name="connsiteY923" fmla="*/ 45697 h 335238"/>
              <a:gd name="connsiteX924" fmla="*/ 162875 w 233956"/>
              <a:gd name="connsiteY924" fmla="*/ 47017 h 335238"/>
              <a:gd name="connsiteX925" fmla="*/ 162875 w 233956"/>
              <a:gd name="connsiteY925" fmla="*/ 48337 h 335238"/>
              <a:gd name="connsiteX926" fmla="*/ 165515 w 233956"/>
              <a:gd name="connsiteY926" fmla="*/ 47017 h 335238"/>
              <a:gd name="connsiteX927" fmla="*/ 166835 w 233956"/>
              <a:gd name="connsiteY927" fmla="*/ 48337 h 335238"/>
              <a:gd name="connsiteX928" fmla="*/ 162875 w 233956"/>
              <a:gd name="connsiteY928" fmla="*/ 49658 h 335238"/>
              <a:gd name="connsiteX929" fmla="*/ 164195 w 233956"/>
              <a:gd name="connsiteY929" fmla="*/ 52298 h 335238"/>
              <a:gd name="connsiteX930" fmla="*/ 166835 w 233956"/>
              <a:gd name="connsiteY930" fmla="*/ 50978 h 335238"/>
              <a:gd name="connsiteX931" fmla="*/ 166835 w 233956"/>
              <a:gd name="connsiteY931" fmla="*/ 52298 h 335238"/>
              <a:gd name="connsiteX932" fmla="*/ 164195 w 233956"/>
              <a:gd name="connsiteY932" fmla="*/ 53618 h 335238"/>
              <a:gd name="connsiteX933" fmla="*/ 164195 w 233956"/>
              <a:gd name="connsiteY933" fmla="*/ 57579 h 335238"/>
              <a:gd name="connsiteX934" fmla="*/ 165515 w 233956"/>
              <a:gd name="connsiteY934" fmla="*/ 57579 h 335238"/>
              <a:gd name="connsiteX935" fmla="*/ 166835 w 233956"/>
              <a:gd name="connsiteY935" fmla="*/ 57579 h 335238"/>
              <a:gd name="connsiteX936" fmla="*/ 164195 w 233956"/>
              <a:gd name="connsiteY936" fmla="*/ 60219 h 335238"/>
              <a:gd name="connsiteX937" fmla="*/ 165515 w 233956"/>
              <a:gd name="connsiteY937" fmla="*/ 62860 h 335238"/>
              <a:gd name="connsiteX938" fmla="*/ 166835 w 233956"/>
              <a:gd name="connsiteY938" fmla="*/ 61540 h 335238"/>
              <a:gd name="connsiteX939" fmla="*/ 168154 w 233956"/>
              <a:gd name="connsiteY939" fmla="*/ 62860 h 335238"/>
              <a:gd name="connsiteX940" fmla="*/ 165515 w 233956"/>
              <a:gd name="connsiteY940" fmla="*/ 64180 h 335238"/>
              <a:gd name="connsiteX941" fmla="*/ 165515 w 233956"/>
              <a:gd name="connsiteY941" fmla="*/ 69461 h 335238"/>
              <a:gd name="connsiteX942" fmla="*/ 166835 w 233956"/>
              <a:gd name="connsiteY942" fmla="*/ 68141 h 335238"/>
              <a:gd name="connsiteX943" fmla="*/ 166835 w 233956"/>
              <a:gd name="connsiteY943" fmla="*/ 69461 h 335238"/>
              <a:gd name="connsiteX944" fmla="*/ 165515 w 233956"/>
              <a:gd name="connsiteY944" fmla="*/ 70781 h 335238"/>
              <a:gd name="connsiteX945" fmla="*/ 165515 w 233956"/>
              <a:gd name="connsiteY945" fmla="*/ 73421 h 335238"/>
              <a:gd name="connsiteX946" fmla="*/ 166835 w 233956"/>
              <a:gd name="connsiteY946" fmla="*/ 72101 h 335238"/>
              <a:gd name="connsiteX947" fmla="*/ 168154 w 233956"/>
              <a:gd name="connsiteY947" fmla="*/ 73421 h 335238"/>
              <a:gd name="connsiteX948" fmla="*/ 165515 w 233956"/>
              <a:gd name="connsiteY948" fmla="*/ 74742 h 335238"/>
              <a:gd name="connsiteX949" fmla="*/ 164195 w 233956"/>
              <a:gd name="connsiteY949" fmla="*/ 78702 h 335238"/>
              <a:gd name="connsiteX950" fmla="*/ 166835 w 233956"/>
              <a:gd name="connsiteY950" fmla="*/ 77382 h 335238"/>
              <a:gd name="connsiteX951" fmla="*/ 166835 w 233956"/>
              <a:gd name="connsiteY951" fmla="*/ 78702 h 335238"/>
              <a:gd name="connsiteX952" fmla="*/ 164195 w 233956"/>
              <a:gd name="connsiteY952" fmla="*/ 80023 h 335238"/>
              <a:gd name="connsiteX953" fmla="*/ 164195 w 233956"/>
              <a:gd name="connsiteY953" fmla="*/ 82663 h 335238"/>
              <a:gd name="connsiteX954" fmla="*/ 166835 w 233956"/>
              <a:gd name="connsiteY954" fmla="*/ 81343 h 335238"/>
              <a:gd name="connsiteX955" fmla="*/ 168154 w 233956"/>
              <a:gd name="connsiteY955" fmla="*/ 82663 h 335238"/>
              <a:gd name="connsiteX956" fmla="*/ 164195 w 233956"/>
              <a:gd name="connsiteY956" fmla="*/ 83983 h 335238"/>
              <a:gd name="connsiteX957" fmla="*/ 164195 w 233956"/>
              <a:gd name="connsiteY957" fmla="*/ 86624 h 335238"/>
              <a:gd name="connsiteX958" fmla="*/ 166835 w 233956"/>
              <a:gd name="connsiteY958" fmla="*/ 85303 h 335238"/>
              <a:gd name="connsiteX959" fmla="*/ 166835 w 233956"/>
              <a:gd name="connsiteY959" fmla="*/ 86624 h 335238"/>
              <a:gd name="connsiteX960" fmla="*/ 164195 w 233956"/>
              <a:gd name="connsiteY960" fmla="*/ 89264 h 335238"/>
              <a:gd name="connsiteX961" fmla="*/ 166835 w 233956"/>
              <a:gd name="connsiteY961" fmla="*/ 89264 h 335238"/>
              <a:gd name="connsiteX962" fmla="*/ 166835 w 233956"/>
              <a:gd name="connsiteY962" fmla="*/ 90584 h 335238"/>
              <a:gd name="connsiteX963" fmla="*/ 162875 w 233956"/>
              <a:gd name="connsiteY963" fmla="*/ 91905 h 335238"/>
              <a:gd name="connsiteX964" fmla="*/ 162875 w 233956"/>
              <a:gd name="connsiteY964" fmla="*/ 93225 h 335238"/>
              <a:gd name="connsiteX965" fmla="*/ 165515 w 233956"/>
              <a:gd name="connsiteY965" fmla="*/ 93225 h 335238"/>
              <a:gd name="connsiteX966" fmla="*/ 166835 w 233956"/>
              <a:gd name="connsiteY966" fmla="*/ 93225 h 335238"/>
              <a:gd name="connsiteX967" fmla="*/ 162875 w 233956"/>
              <a:gd name="connsiteY967" fmla="*/ 94545 h 335238"/>
              <a:gd name="connsiteX968" fmla="*/ 162875 w 233956"/>
              <a:gd name="connsiteY968" fmla="*/ 97185 h 335238"/>
              <a:gd name="connsiteX969" fmla="*/ 164195 w 233956"/>
              <a:gd name="connsiteY969" fmla="*/ 97185 h 335238"/>
              <a:gd name="connsiteX970" fmla="*/ 165515 w 233956"/>
              <a:gd name="connsiteY970" fmla="*/ 98506 h 335238"/>
              <a:gd name="connsiteX971" fmla="*/ 162875 w 233956"/>
              <a:gd name="connsiteY971" fmla="*/ 98506 h 335238"/>
              <a:gd name="connsiteX972" fmla="*/ 161555 w 233956"/>
              <a:gd name="connsiteY972" fmla="*/ 99826 h 335238"/>
              <a:gd name="connsiteX973" fmla="*/ 165515 w 233956"/>
              <a:gd name="connsiteY973" fmla="*/ 99826 h 335238"/>
              <a:gd name="connsiteX974" fmla="*/ 165515 w 233956"/>
              <a:gd name="connsiteY974" fmla="*/ 101146 h 335238"/>
              <a:gd name="connsiteX975" fmla="*/ 161555 w 233956"/>
              <a:gd name="connsiteY975" fmla="*/ 101146 h 335238"/>
              <a:gd name="connsiteX976" fmla="*/ 161555 w 233956"/>
              <a:gd name="connsiteY976" fmla="*/ 103787 h 335238"/>
              <a:gd name="connsiteX977" fmla="*/ 164195 w 233956"/>
              <a:gd name="connsiteY977" fmla="*/ 105107 h 335238"/>
              <a:gd name="connsiteX978" fmla="*/ 164195 w 233956"/>
              <a:gd name="connsiteY978" fmla="*/ 106427 h 335238"/>
              <a:gd name="connsiteX979" fmla="*/ 161555 w 233956"/>
              <a:gd name="connsiteY979" fmla="*/ 105107 h 335238"/>
              <a:gd name="connsiteX980" fmla="*/ 160235 w 233956"/>
              <a:gd name="connsiteY980" fmla="*/ 109067 h 335238"/>
              <a:gd name="connsiteX981" fmla="*/ 164195 w 233956"/>
              <a:gd name="connsiteY981" fmla="*/ 110388 h 335238"/>
              <a:gd name="connsiteX982" fmla="*/ 162875 w 233956"/>
              <a:gd name="connsiteY982" fmla="*/ 111708 h 335238"/>
              <a:gd name="connsiteX983" fmla="*/ 160235 w 233956"/>
              <a:gd name="connsiteY983" fmla="*/ 110388 h 335238"/>
              <a:gd name="connsiteX984" fmla="*/ 158915 w 233956"/>
              <a:gd name="connsiteY984" fmla="*/ 113028 h 335238"/>
              <a:gd name="connsiteX985" fmla="*/ 162875 w 233956"/>
              <a:gd name="connsiteY985" fmla="*/ 113028 h 335238"/>
              <a:gd name="connsiteX986" fmla="*/ 161555 w 233956"/>
              <a:gd name="connsiteY986" fmla="*/ 114348 h 335238"/>
              <a:gd name="connsiteX987" fmla="*/ 158915 w 233956"/>
              <a:gd name="connsiteY987" fmla="*/ 114348 h 335238"/>
              <a:gd name="connsiteX988" fmla="*/ 158915 w 233956"/>
              <a:gd name="connsiteY988" fmla="*/ 116989 h 335238"/>
              <a:gd name="connsiteX989" fmla="*/ 162875 w 233956"/>
              <a:gd name="connsiteY989" fmla="*/ 118309 h 335238"/>
              <a:gd name="connsiteX990" fmla="*/ 161555 w 233956"/>
              <a:gd name="connsiteY990" fmla="*/ 119629 h 335238"/>
              <a:gd name="connsiteX991" fmla="*/ 158915 w 233956"/>
              <a:gd name="connsiteY991" fmla="*/ 118309 h 335238"/>
              <a:gd name="connsiteX992" fmla="*/ 157595 w 233956"/>
              <a:gd name="connsiteY992" fmla="*/ 119629 h 335238"/>
              <a:gd name="connsiteX993" fmla="*/ 160235 w 233956"/>
              <a:gd name="connsiteY993" fmla="*/ 120949 h 335238"/>
              <a:gd name="connsiteX994" fmla="*/ 160235 w 233956"/>
              <a:gd name="connsiteY994" fmla="*/ 122270 h 335238"/>
              <a:gd name="connsiteX995" fmla="*/ 157595 w 233956"/>
              <a:gd name="connsiteY995" fmla="*/ 120949 h 335238"/>
              <a:gd name="connsiteX996" fmla="*/ 157595 w 233956"/>
              <a:gd name="connsiteY996" fmla="*/ 123590 h 335238"/>
              <a:gd name="connsiteX997" fmla="*/ 160235 w 233956"/>
              <a:gd name="connsiteY997" fmla="*/ 124910 h 335238"/>
              <a:gd name="connsiteX998" fmla="*/ 158915 w 233956"/>
              <a:gd name="connsiteY998" fmla="*/ 126230 h 335238"/>
              <a:gd name="connsiteX999" fmla="*/ 156275 w 233956"/>
              <a:gd name="connsiteY999" fmla="*/ 124910 h 335238"/>
              <a:gd name="connsiteX1000" fmla="*/ 156275 w 233956"/>
              <a:gd name="connsiteY1000" fmla="*/ 126230 h 335238"/>
              <a:gd name="connsiteX1001" fmla="*/ 160235 w 233956"/>
              <a:gd name="connsiteY1001" fmla="*/ 128871 h 335238"/>
              <a:gd name="connsiteX1002" fmla="*/ 158915 w 233956"/>
              <a:gd name="connsiteY1002" fmla="*/ 128871 h 335238"/>
              <a:gd name="connsiteX1003" fmla="*/ 156275 w 233956"/>
              <a:gd name="connsiteY1003" fmla="*/ 127550 h 335238"/>
              <a:gd name="connsiteX1004" fmla="*/ 154956 w 233956"/>
              <a:gd name="connsiteY1004" fmla="*/ 130191 h 335238"/>
              <a:gd name="connsiteX1005" fmla="*/ 158915 w 233956"/>
              <a:gd name="connsiteY1005" fmla="*/ 131511 h 335238"/>
              <a:gd name="connsiteX1006" fmla="*/ 158915 w 233956"/>
              <a:gd name="connsiteY1006" fmla="*/ 132831 h 335238"/>
              <a:gd name="connsiteX1007" fmla="*/ 154956 w 233956"/>
              <a:gd name="connsiteY1007" fmla="*/ 131511 h 335238"/>
              <a:gd name="connsiteX1008" fmla="*/ 153636 w 233956"/>
              <a:gd name="connsiteY1008" fmla="*/ 134152 h 335238"/>
              <a:gd name="connsiteX1009" fmla="*/ 158915 w 233956"/>
              <a:gd name="connsiteY1009" fmla="*/ 136792 h 335238"/>
              <a:gd name="connsiteX1010" fmla="*/ 157595 w 233956"/>
              <a:gd name="connsiteY1010" fmla="*/ 138112 h 335238"/>
              <a:gd name="connsiteX1011" fmla="*/ 153636 w 233956"/>
              <a:gd name="connsiteY1011" fmla="*/ 135472 h 335238"/>
              <a:gd name="connsiteX1012" fmla="*/ 153636 w 233956"/>
              <a:gd name="connsiteY1012" fmla="*/ 138112 h 335238"/>
              <a:gd name="connsiteX1013" fmla="*/ 157595 w 233956"/>
              <a:gd name="connsiteY1013" fmla="*/ 139432 h 335238"/>
              <a:gd name="connsiteX1014" fmla="*/ 156275 w 233956"/>
              <a:gd name="connsiteY1014" fmla="*/ 140753 h 335238"/>
              <a:gd name="connsiteX1015" fmla="*/ 153636 w 233956"/>
              <a:gd name="connsiteY1015" fmla="*/ 139432 h 335238"/>
              <a:gd name="connsiteX1016" fmla="*/ 152316 w 233956"/>
              <a:gd name="connsiteY1016" fmla="*/ 140753 h 335238"/>
              <a:gd name="connsiteX1017" fmla="*/ 154956 w 233956"/>
              <a:gd name="connsiteY1017" fmla="*/ 142073 h 335238"/>
              <a:gd name="connsiteX1018" fmla="*/ 154956 w 233956"/>
              <a:gd name="connsiteY1018" fmla="*/ 143393 h 335238"/>
              <a:gd name="connsiteX1019" fmla="*/ 152316 w 233956"/>
              <a:gd name="connsiteY1019" fmla="*/ 142073 h 335238"/>
              <a:gd name="connsiteX1020" fmla="*/ 152316 w 233956"/>
              <a:gd name="connsiteY1020" fmla="*/ 143393 h 335238"/>
              <a:gd name="connsiteX1021" fmla="*/ 154956 w 233956"/>
              <a:gd name="connsiteY1021" fmla="*/ 146034 h 335238"/>
              <a:gd name="connsiteX1022" fmla="*/ 150996 w 233956"/>
              <a:gd name="connsiteY1022" fmla="*/ 144713 h 335238"/>
              <a:gd name="connsiteX1023" fmla="*/ 150996 w 233956"/>
              <a:gd name="connsiteY1023" fmla="*/ 147354 h 335238"/>
              <a:gd name="connsiteX1024" fmla="*/ 153636 w 233956"/>
              <a:gd name="connsiteY1024" fmla="*/ 148674 h 335238"/>
              <a:gd name="connsiteX1025" fmla="*/ 153636 w 233956"/>
              <a:gd name="connsiteY1025" fmla="*/ 149994 h 335238"/>
              <a:gd name="connsiteX1026" fmla="*/ 150996 w 233956"/>
              <a:gd name="connsiteY1026" fmla="*/ 148674 h 335238"/>
              <a:gd name="connsiteX1027" fmla="*/ 149676 w 233956"/>
              <a:gd name="connsiteY1027" fmla="*/ 149994 h 335238"/>
              <a:gd name="connsiteX1028" fmla="*/ 153636 w 233956"/>
              <a:gd name="connsiteY1028" fmla="*/ 151314 h 335238"/>
              <a:gd name="connsiteX1029" fmla="*/ 152316 w 233956"/>
              <a:gd name="connsiteY1029" fmla="*/ 152635 h 335238"/>
              <a:gd name="connsiteX1030" fmla="*/ 149676 w 233956"/>
              <a:gd name="connsiteY1030" fmla="*/ 151314 h 335238"/>
              <a:gd name="connsiteX1031" fmla="*/ 148356 w 233956"/>
              <a:gd name="connsiteY1031" fmla="*/ 155275 h 335238"/>
              <a:gd name="connsiteX1032" fmla="*/ 152316 w 233956"/>
              <a:gd name="connsiteY1032" fmla="*/ 156595 h 335238"/>
              <a:gd name="connsiteX1033" fmla="*/ 150996 w 233956"/>
              <a:gd name="connsiteY1033" fmla="*/ 157916 h 335238"/>
              <a:gd name="connsiteX1034" fmla="*/ 148356 w 233956"/>
              <a:gd name="connsiteY1034" fmla="*/ 156595 h 335238"/>
              <a:gd name="connsiteX1035" fmla="*/ 148356 w 233956"/>
              <a:gd name="connsiteY1035" fmla="*/ 157916 h 335238"/>
              <a:gd name="connsiteX1036" fmla="*/ 149676 w 233956"/>
              <a:gd name="connsiteY1036" fmla="*/ 159236 h 335238"/>
              <a:gd name="connsiteX1037" fmla="*/ 149676 w 233956"/>
              <a:gd name="connsiteY1037" fmla="*/ 160556 h 335238"/>
              <a:gd name="connsiteX1038" fmla="*/ 147036 w 233956"/>
              <a:gd name="connsiteY1038" fmla="*/ 159236 h 335238"/>
              <a:gd name="connsiteX1039" fmla="*/ 147036 w 233956"/>
              <a:gd name="connsiteY1039" fmla="*/ 161876 h 335238"/>
              <a:gd name="connsiteX1040" fmla="*/ 150996 w 233956"/>
              <a:gd name="connsiteY1040" fmla="*/ 163196 h 335238"/>
              <a:gd name="connsiteX1041" fmla="*/ 150996 w 233956"/>
              <a:gd name="connsiteY1041" fmla="*/ 164517 h 335238"/>
              <a:gd name="connsiteX1042" fmla="*/ 147036 w 233956"/>
              <a:gd name="connsiteY1042" fmla="*/ 163196 h 335238"/>
              <a:gd name="connsiteX1043" fmla="*/ 145717 w 233956"/>
              <a:gd name="connsiteY1043" fmla="*/ 165837 h 335238"/>
              <a:gd name="connsiteX1044" fmla="*/ 149676 w 233956"/>
              <a:gd name="connsiteY1044" fmla="*/ 168477 h 335238"/>
              <a:gd name="connsiteX1045" fmla="*/ 145717 w 233956"/>
              <a:gd name="connsiteY1045" fmla="*/ 167157 h 335238"/>
              <a:gd name="connsiteX1046" fmla="*/ 144397 w 233956"/>
              <a:gd name="connsiteY1046" fmla="*/ 168477 h 335238"/>
              <a:gd name="connsiteX1047" fmla="*/ 148356 w 233956"/>
              <a:gd name="connsiteY1047" fmla="*/ 171118 h 335238"/>
              <a:gd name="connsiteX1048" fmla="*/ 148356 w 233956"/>
              <a:gd name="connsiteY1048" fmla="*/ 172438 h 335238"/>
              <a:gd name="connsiteX1049" fmla="*/ 144397 w 233956"/>
              <a:gd name="connsiteY1049" fmla="*/ 169798 h 335238"/>
              <a:gd name="connsiteX1050" fmla="*/ 143077 w 233956"/>
              <a:gd name="connsiteY1050" fmla="*/ 172438 h 335238"/>
              <a:gd name="connsiteX1051" fmla="*/ 148356 w 233956"/>
              <a:gd name="connsiteY1051" fmla="*/ 175078 h 335238"/>
              <a:gd name="connsiteX1052" fmla="*/ 147036 w 233956"/>
              <a:gd name="connsiteY1052" fmla="*/ 176399 h 335238"/>
              <a:gd name="connsiteX1053" fmla="*/ 143077 w 233956"/>
              <a:gd name="connsiteY1053" fmla="*/ 173758 h 335238"/>
              <a:gd name="connsiteX1054" fmla="*/ 141757 w 233956"/>
              <a:gd name="connsiteY1054" fmla="*/ 176399 h 335238"/>
              <a:gd name="connsiteX1055" fmla="*/ 145717 w 233956"/>
              <a:gd name="connsiteY1055" fmla="*/ 179039 h 335238"/>
              <a:gd name="connsiteX1056" fmla="*/ 144397 w 233956"/>
              <a:gd name="connsiteY1056" fmla="*/ 180359 h 335238"/>
              <a:gd name="connsiteX1057" fmla="*/ 141757 w 233956"/>
              <a:gd name="connsiteY1057" fmla="*/ 177719 h 335238"/>
              <a:gd name="connsiteX1058" fmla="*/ 140437 w 233956"/>
              <a:gd name="connsiteY1058" fmla="*/ 180359 h 335238"/>
              <a:gd name="connsiteX1059" fmla="*/ 141757 w 233956"/>
              <a:gd name="connsiteY1059" fmla="*/ 180359 h 335238"/>
              <a:gd name="connsiteX1060" fmla="*/ 144397 w 233956"/>
              <a:gd name="connsiteY1060" fmla="*/ 183000 h 335238"/>
              <a:gd name="connsiteX1061" fmla="*/ 143077 w 233956"/>
              <a:gd name="connsiteY1061" fmla="*/ 184320 h 335238"/>
              <a:gd name="connsiteX1062" fmla="*/ 140437 w 233956"/>
              <a:gd name="connsiteY1062" fmla="*/ 181679 h 335238"/>
              <a:gd name="connsiteX1063" fmla="*/ 139117 w 233956"/>
              <a:gd name="connsiteY1063" fmla="*/ 184320 h 335238"/>
              <a:gd name="connsiteX1064" fmla="*/ 143077 w 233956"/>
              <a:gd name="connsiteY1064" fmla="*/ 188281 h 335238"/>
              <a:gd name="connsiteX1065" fmla="*/ 139117 w 233956"/>
              <a:gd name="connsiteY1065" fmla="*/ 185640 h 335238"/>
              <a:gd name="connsiteX1066" fmla="*/ 139117 w 233956"/>
              <a:gd name="connsiteY1066" fmla="*/ 188281 h 335238"/>
              <a:gd name="connsiteX1067" fmla="*/ 141757 w 233956"/>
              <a:gd name="connsiteY1067" fmla="*/ 190921 h 335238"/>
              <a:gd name="connsiteX1068" fmla="*/ 141757 w 233956"/>
              <a:gd name="connsiteY1068" fmla="*/ 192241 h 335238"/>
              <a:gd name="connsiteX1069" fmla="*/ 137798 w 233956"/>
              <a:gd name="connsiteY1069" fmla="*/ 189601 h 335238"/>
              <a:gd name="connsiteX1070" fmla="*/ 137798 w 233956"/>
              <a:gd name="connsiteY1070" fmla="*/ 190921 h 335238"/>
              <a:gd name="connsiteX1071" fmla="*/ 140437 w 233956"/>
              <a:gd name="connsiteY1071" fmla="*/ 193561 h 335238"/>
              <a:gd name="connsiteX1072" fmla="*/ 139117 w 233956"/>
              <a:gd name="connsiteY1072" fmla="*/ 194882 h 335238"/>
              <a:gd name="connsiteX1073" fmla="*/ 136478 w 233956"/>
              <a:gd name="connsiteY1073" fmla="*/ 192241 h 335238"/>
              <a:gd name="connsiteX1074" fmla="*/ 136478 w 233956"/>
              <a:gd name="connsiteY1074" fmla="*/ 194882 h 335238"/>
              <a:gd name="connsiteX1075" fmla="*/ 139117 w 233956"/>
              <a:gd name="connsiteY1075" fmla="*/ 197522 h 335238"/>
              <a:gd name="connsiteX1076" fmla="*/ 137798 w 233956"/>
              <a:gd name="connsiteY1076" fmla="*/ 198842 h 335238"/>
              <a:gd name="connsiteX1077" fmla="*/ 136478 w 233956"/>
              <a:gd name="connsiteY1077" fmla="*/ 196202 h 335238"/>
              <a:gd name="connsiteX1078" fmla="*/ 135158 w 233956"/>
              <a:gd name="connsiteY1078" fmla="*/ 198842 h 335238"/>
              <a:gd name="connsiteX1079" fmla="*/ 137798 w 233956"/>
              <a:gd name="connsiteY1079" fmla="*/ 201483 h 335238"/>
              <a:gd name="connsiteX1080" fmla="*/ 137798 w 233956"/>
              <a:gd name="connsiteY1080" fmla="*/ 202803 h 335238"/>
              <a:gd name="connsiteX1081" fmla="*/ 135158 w 233956"/>
              <a:gd name="connsiteY1081" fmla="*/ 200163 h 335238"/>
              <a:gd name="connsiteX1082" fmla="*/ 133838 w 233956"/>
              <a:gd name="connsiteY1082" fmla="*/ 202803 h 335238"/>
              <a:gd name="connsiteX1083" fmla="*/ 137798 w 233956"/>
              <a:gd name="connsiteY1083" fmla="*/ 205443 h 335238"/>
              <a:gd name="connsiteX1084" fmla="*/ 136478 w 233956"/>
              <a:gd name="connsiteY1084" fmla="*/ 206764 h 335238"/>
              <a:gd name="connsiteX1085" fmla="*/ 133838 w 233956"/>
              <a:gd name="connsiteY1085" fmla="*/ 204123 h 335238"/>
              <a:gd name="connsiteX1086" fmla="*/ 133838 w 233956"/>
              <a:gd name="connsiteY1086" fmla="*/ 206764 h 335238"/>
              <a:gd name="connsiteX1087" fmla="*/ 139117 w 233956"/>
              <a:gd name="connsiteY1087" fmla="*/ 209404 h 335238"/>
              <a:gd name="connsiteX1088" fmla="*/ 137798 w 233956"/>
              <a:gd name="connsiteY1088" fmla="*/ 210724 h 335238"/>
              <a:gd name="connsiteX1089" fmla="*/ 133838 w 233956"/>
              <a:gd name="connsiteY1089" fmla="*/ 208084 h 335238"/>
              <a:gd name="connsiteX1090" fmla="*/ 132518 w 233956"/>
              <a:gd name="connsiteY1090" fmla="*/ 209404 h 335238"/>
              <a:gd name="connsiteX1091" fmla="*/ 137798 w 233956"/>
              <a:gd name="connsiteY1091" fmla="*/ 213365 h 335238"/>
              <a:gd name="connsiteX1092" fmla="*/ 136478 w 233956"/>
              <a:gd name="connsiteY1092" fmla="*/ 214685 h 335238"/>
              <a:gd name="connsiteX1093" fmla="*/ 132518 w 233956"/>
              <a:gd name="connsiteY1093" fmla="*/ 210724 h 335238"/>
              <a:gd name="connsiteX1094" fmla="*/ 132518 w 233956"/>
              <a:gd name="connsiteY1094" fmla="*/ 214685 h 335238"/>
              <a:gd name="connsiteX1095" fmla="*/ 136478 w 233956"/>
              <a:gd name="connsiteY1095" fmla="*/ 218646 h 335238"/>
              <a:gd name="connsiteX1096" fmla="*/ 135158 w 233956"/>
              <a:gd name="connsiteY1096" fmla="*/ 219966 h 335238"/>
              <a:gd name="connsiteX1097" fmla="*/ 132518 w 233956"/>
              <a:gd name="connsiteY1097" fmla="*/ 216005 h 335238"/>
              <a:gd name="connsiteX1098" fmla="*/ 131198 w 233956"/>
              <a:gd name="connsiteY1098" fmla="*/ 219966 h 335238"/>
              <a:gd name="connsiteX1099" fmla="*/ 133838 w 233956"/>
              <a:gd name="connsiteY1099" fmla="*/ 222607 h 335238"/>
              <a:gd name="connsiteX1100" fmla="*/ 133838 w 233956"/>
              <a:gd name="connsiteY1100" fmla="*/ 223927 h 335238"/>
              <a:gd name="connsiteX1101" fmla="*/ 131198 w 233956"/>
              <a:gd name="connsiteY1101" fmla="*/ 222607 h 335238"/>
              <a:gd name="connsiteX1102" fmla="*/ 131198 w 233956"/>
              <a:gd name="connsiteY1102" fmla="*/ 225247 h 335238"/>
              <a:gd name="connsiteX1103" fmla="*/ 133838 w 233956"/>
              <a:gd name="connsiteY1103" fmla="*/ 227887 h 335238"/>
              <a:gd name="connsiteX1104" fmla="*/ 132518 w 233956"/>
              <a:gd name="connsiteY1104" fmla="*/ 229208 h 335238"/>
              <a:gd name="connsiteX1105" fmla="*/ 131198 w 233956"/>
              <a:gd name="connsiteY1105" fmla="*/ 226567 h 335238"/>
              <a:gd name="connsiteX1106" fmla="*/ 129879 w 233956"/>
              <a:gd name="connsiteY1106" fmla="*/ 231848 h 335238"/>
              <a:gd name="connsiteX1107" fmla="*/ 131198 w 233956"/>
              <a:gd name="connsiteY1107" fmla="*/ 234489 h 335238"/>
              <a:gd name="connsiteX1108" fmla="*/ 129879 w 233956"/>
              <a:gd name="connsiteY1108" fmla="*/ 233168 h 335238"/>
              <a:gd name="connsiteX1109" fmla="*/ 128559 w 233956"/>
              <a:gd name="connsiteY1109" fmla="*/ 235809 h 335238"/>
              <a:gd name="connsiteX1110" fmla="*/ 129879 w 233956"/>
              <a:gd name="connsiteY1110" fmla="*/ 235809 h 335238"/>
              <a:gd name="connsiteX1111" fmla="*/ 129879 w 233956"/>
              <a:gd name="connsiteY1111" fmla="*/ 237129 h 335238"/>
              <a:gd name="connsiteX1112" fmla="*/ 128559 w 233956"/>
              <a:gd name="connsiteY1112" fmla="*/ 237129 h 335238"/>
              <a:gd name="connsiteX1113" fmla="*/ 128559 w 233956"/>
              <a:gd name="connsiteY1113" fmla="*/ 238449 h 335238"/>
              <a:gd name="connsiteX1114" fmla="*/ 129879 w 233956"/>
              <a:gd name="connsiteY1114" fmla="*/ 239769 h 335238"/>
              <a:gd name="connsiteX1115" fmla="*/ 129879 w 233956"/>
              <a:gd name="connsiteY1115" fmla="*/ 241090 h 335238"/>
              <a:gd name="connsiteX1116" fmla="*/ 128559 w 233956"/>
              <a:gd name="connsiteY1116" fmla="*/ 239769 h 335238"/>
              <a:gd name="connsiteX1117" fmla="*/ 127239 w 233956"/>
              <a:gd name="connsiteY1117" fmla="*/ 241090 h 335238"/>
              <a:gd name="connsiteX1118" fmla="*/ 128559 w 233956"/>
              <a:gd name="connsiteY1118" fmla="*/ 243730 h 335238"/>
              <a:gd name="connsiteX1119" fmla="*/ 128559 w 233956"/>
              <a:gd name="connsiteY1119" fmla="*/ 245050 h 335238"/>
              <a:gd name="connsiteX1120" fmla="*/ 127239 w 233956"/>
              <a:gd name="connsiteY1120" fmla="*/ 243730 h 335238"/>
              <a:gd name="connsiteX1121" fmla="*/ 125919 w 233956"/>
              <a:gd name="connsiteY1121" fmla="*/ 246371 h 335238"/>
              <a:gd name="connsiteX1122" fmla="*/ 128559 w 233956"/>
              <a:gd name="connsiteY1122" fmla="*/ 250331 h 335238"/>
              <a:gd name="connsiteX1123" fmla="*/ 127239 w 233956"/>
              <a:gd name="connsiteY1123" fmla="*/ 250331 h 335238"/>
              <a:gd name="connsiteX1124" fmla="*/ 125919 w 233956"/>
              <a:gd name="connsiteY1124" fmla="*/ 247691 h 335238"/>
              <a:gd name="connsiteX1125" fmla="*/ 124599 w 233956"/>
              <a:gd name="connsiteY1125" fmla="*/ 251651 h 335238"/>
              <a:gd name="connsiteX1126" fmla="*/ 119320 w 233956"/>
              <a:gd name="connsiteY1126" fmla="*/ 249011 h 335238"/>
              <a:gd name="connsiteX1127" fmla="*/ 127239 w 233956"/>
              <a:gd name="connsiteY1127" fmla="*/ 210724 h 335238"/>
              <a:gd name="connsiteX1128" fmla="*/ 140437 w 233956"/>
              <a:gd name="connsiteY1128" fmla="*/ 167157 h 335238"/>
              <a:gd name="connsiteX1129" fmla="*/ 154956 w 233956"/>
              <a:gd name="connsiteY1129" fmla="*/ 106427 h 335238"/>
              <a:gd name="connsiteX1130" fmla="*/ 158915 w 233956"/>
              <a:gd name="connsiteY1130" fmla="*/ 53618 h 335238"/>
              <a:gd name="connsiteX1131" fmla="*/ 145717 w 233956"/>
              <a:gd name="connsiteY1131" fmla="*/ 16652 h 335238"/>
              <a:gd name="connsiteX1132" fmla="*/ 132518 w 233956"/>
              <a:gd name="connsiteY1132" fmla="*/ 6090 h 335238"/>
              <a:gd name="connsiteX1133" fmla="*/ 114040 w 233956"/>
              <a:gd name="connsiteY1133" fmla="*/ 10051 h 335238"/>
              <a:gd name="connsiteX1134" fmla="*/ 114040 w 233956"/>
              <a:gd name="connsiteY1134" fmla="*/ 11371 h 335238"/>
              <a:gd name="connsiteX1135" fmla="*/ 115360 w 233956"/>
              <a:gd name="connsiteY1135" fmla="*/ 10051 h 335238"/>
              <a:gd name="connsiteX1136" fmla="*/ 116680 w 233956"/>
              <a:gd name="connsiteY1136" fmla="*/ 11371 h 335238"/>
              <a:gd name="connsiteX1137" fmla="*/ 115360 w 233956"/>
              <a:gd name="connsiteY1137" fmla="*/ 12691 h 335238"/>
              <a:gd name="connsiteX1138" fmla="*/ 115360 w 233956"/>
              <a:gd name="connsiteY1138" fmla="*/ 15332 h 335238"/>
              <a:gd name="connsiteX1139" fmla="*/ 116680 w 233956"/>
              <a:gd name="connsiteY1139" fmla="*/ 14012 h 335238"/>
              <a:gd name="connsiteX1140" fmla="*/ 118000 w 233956"/>
              <a:gd name="connsiteY1140" fmla="*/ 15332 h 335238"/>
              <a:gd name="connsiteX1141" fmla="*/ 116680 w 233956"/>
              <a:gd name="connsiteY1141" fmla="*/ 16652 h 335238"/>
              <a:gd name="connsiteX1142" fmla="*/ 116680 w 233956"/>
              <a:gd name="connsiteY1142" fmla="*/ 19293 h 335238"/>
              <a:gd name="connsiteX1143" fmla="*/ 118000 w 233956"/>
              <a:gd name="connsiteY1143" fmla="*/ 17972 h 335238"/>
              <a:gd name="connsiteX1144" fmla="*/ 119320 w 233956"/>
              <a:gd name="connsiteY1144" fmla="*/ 19293 h 335238"/>
              <a:gd name="connsiteX1145" fmla="*/ 116680 w 233956"/>
              <a:gd name="connsiteY1145" fmla="*/ 20613 h 335238"/>
              <a:gd name="connsiteX1146" fmla="*/ 118000 w 233956"/>
              <a:gd name="connsiteY1146" fmla="*/ 21933 h 335238"/>
              <a:gd name="connsiteX1147" fmla="*/ 118000 w 233956"/>
              <a:gd name="connsiteY1147" fmla="*/ 20613 h 335238"/>
              <a:gd name="connsiteX1148" fmla="*/ 119320 w 233956"/>
              <a:gd name="connsiteY1148" fmla="*/ 21933 h 335238"/>
              <a:gd name="connsiteX1149" fmla="*/ 118000 w 233956"/>
              <a:gd name="connsiteY1149" fmla="*/ 23253 h 335238"/>
              <a:gd name="connsiteX1150" fmla="*/ 118000 w 233956"/>
              <a:gd name="connsiteY1150" fmla="*/ 25894 h 335238"/>
              <a:gd name="connsiteX1151" fmla="*/ 119320 w 233956"/>
              <a:gd name="connsiteY1151" fmla="*/ 24573 h 335238"/>
              <a:gd name="connsiteX1152" fmla="*/ 119320 w 233956"/>
              <a:gd name="connsiteY1152" fmla="*/ 25894 h 335238"/>
              <a:gd name="connsiteX1153" fmla="*/ 118000 w 233956"/>
              <a:gd name="connsiteY1153" fmla="*/ 27214 h 335238"/>
              <a:gd name="connsiteX1154" fmla="*/ 118000 w 233956"/>
              <a:gd name="connsiteY1154" fmla="*/ 28534 h 335238"/>
              <a:gd name="connsiteX1155" fmla="*/ 120640 w 233956"/>
              <a:gd name="connsiteY1155" fmla="*/ 28534 h 335238"/>
              <a:gd name="connsiteX1156" fmla="*/ 120640 w 233956"/>
              <a:gd name="connsiteY1156" fmla="*/ 29854 h 335238"/>
              <a:gd name="connsiteX1157" fmla="*/ 118000 w 233956"/>
              <a:gd name="connsiteY1157" fmla="*/ 29854 h 335238"/>
              <a:gd name="connsiteX1158" fmla="*/ 118000 w 233956"/>
              <a:gd name="connsiteY1158" fmla="*/ 32495 h 335238"/>
              <a:gd name="connsiteX1159" fmla="*/ 120640 w 233956"/>
              <a:gd name="connsiteY1159" fmla="*/ 32495 h 335238"/>
              <a:gd name="connsiteX1160" fmla="*/ 120640 w 233956"/>
              <a:gd name="connsiteY1160" fmla="*/ 33815 h 335238"/>
              <a:gd name="connsiteX1161" fmla="*/ 118000 w 233956"/>
              <a:gd name="connsiteY1161" fmla="*/ 33815 h 335238"/>
              <a:gd name="connsiteX1162" fmla="*/ 118000 w 233956"/>
              <a:gd name="connsiteY1162" fmla="*/ 37776 h 335238"/>
              <a:gd name="connsiteX1163" fmla="*/ 119320 w 233956"/>
              <a:gd name="connsiteY1163" fmla="*/ 37776 h 335238"/>
              <a:gd name="connsiteX1164" fmla="*/ 119320 w 233956"/>
              <a:gd name="connsiteY1164" fmla="*/ 39096 h 335238"/>
              <a:gd name="connsiteX1165" fmla="*/ 118000 w 233956"/>
              <a:gd name="connsiteY1165" fmla="*/ 39096 h 335238"/>
              <a:gd name="connsiteX1166" fmla="*/ 118000 w 233956"/>
              <a:gd name="connsiteY1166" fmla="*/ 43056 h 335238"/>
              <a:gd name="connsiteX1167" fmla="*/ 120640 w 233956"/>
              <a:gd name="connsiteY1167" fmla="*/ 41736 h 335238"/>
              <a:gd name="connsiteX1168" fmla="*/ 120640 w 233956"/>
              <a:gd name="connsiteY1168" fmla="*/ 43056 h 335238"/>
              <a:gd name="connsiteX1169" fmla="*/ 118000 w 233956"/>
              <a:gd name="connsiteY1169" fmla="*/ 44377 h 335238"/>
              <a:gd name="connsiteX1170" fmla="*/ 118000 w 233956"/>
              <a:gd name="connsiteY1170" fmla="*/ 45697 h 335238"/>
              <a:gd name="connsiteX1171" fmla="*/ 120640 w 233956"/>
              <a:gd name="connsiteY1171" fmla="*/ 45697 h 335238"/>
              <a:gd name="connsiteX1172" fmla="*/ 120640 w 233956"/>
              <a:gd name="connsiteY1172" fmla="*/ 47017 h 335238"/>
              <a:gd name="connsiteX1173" fmla="*/ 118000 w 233956"/>
              <a:gd name="connsiteY1173" fmla="*/ 47017 h 335238"/>
              <a:gd name="connsiteX1174" fmla="*/ 118000 w 233956"/>
              <a:gd name="connsiteY1174" fmla="*/ 49658 h 335238"/>
              <a:gd name="connsiteX1175" fmla="*/ 119320 w 233956"/>
              <a:gd name="connsiteY1175" fmla="*/ 49658 h 335238"/>
              <a:gd name="connsiteX1176" fmla="*/ 120640 w 233956"/>
              <a:gd name="connsiteY1176" fmla="*/ 50978 h 335238"/>
              <a:gd name="connsiteX1177" fmla="*/ 118000 w 233956"/>
              <a:gd name="connsiteY1177" fmla="*/ 52298 h 335238"/>
              <a:gd name="connsiteX1178" fmla="*/ 118000 w 233956"/>
              <a:gd name="connsiteY1178" fmla="*/ 54938 h 335238"/>
              <a:gd name="connsiteX1179" fmla="*/ 120640 w 233956"/>
              <a:gd name="connsiteY1179" fmla="*/ 54938 h 335238"/>
              <a:gd name="connsiteX1180" fmla="*/ 120640 w 233956"/>
              <a:gd name="connsiteY1180" fmla="*/ 56259 h 335238"/>
              <a:gd name="connsiteX1181" fmla="*/ 118000 w 233956"/>
              <a:gd name="connsiteY1181" fmla="*/ 57579 h 335238"/>
              <a:gd name="connsiteX1182" fmla="*/ 118000 w 233956"/>
              <a:gd name="connsiteY1182" fmla="*/ 58899 h 335238"/>
              <a:gd name="connsiteX1183" fmla="*/ 120640 w 233956"/>
              <a:gd name="connsiteY1183" fmla="*/ 57579 h 335238"/>
              <a:gd name="connsiteX1184" fmla="*/ 121959 w 233956"/>
              <a:gd name="connsiteY1184" fmla="*/ 58899 h 335238"/>
              <a:gd name="connsiteX1185" fmla="*/ 118000 w 233956"/>
              <a:gd name="connsiteY1185" fmla="*/ 60219 h 335238"/>
              <a:gd name="connsiteX1186" fmla="*/ 119320 w 233956"/>
              <a:gd name="connsiteY1186" fmla="*/ 62860 h 335238"/>
              <a:gd name="connsiteX1187" fmla="*/ 121959 w 233956"/>
              <a:gd name="connsiteY1187" fmla="*/ 62860 h 335238"/>
              <a:gd name="connsiteX1188" fmla="*/ 121959 w 233956"/>
              <a:gd name="connsiteY1188" fmla="*/ 64180 h 335238"/>
              <a:gd name="connsiteX1189" fmla="*/ 119320 w 233956"/>
              <a:gd name="connsiteY1189" fmla="*/ 64180 h 335238"/>
              <a:gd name="connsiteX1190" fmla="*/ 119320 w 233956"/>
              <a:gd name="connsiteY1190" fmla="*/ 66820 h 335238"/>
              <a:gd name="connsiteX1191" fmla="*/ 121959 w 233956"/>
              <a:gd name="connsiteY1191" fmla="*/ 65500 h 335238"/>
              <a:gd name="connsiteX1192" fmla="*/ 120640 w 233956"/>
              <a:gd name="connsiteY1192" fmla="*/ 66820 h 335238"/>
              <a:gd name="connsiteX1193" fmla="*/ 119320 w 233956"/>
              <a:gd name="connsiteY1193" fmla="*/ 68141 h 335238"/>
              <a:gd name="connsiteX1194" fmla="*/ 119320 w 233956"/>
              <a:gd name="connsiteY1194" fmla="*/ 69461 h 335238"/>
              <a:gd name="connsiteX1195" fmla="*/ 121959 w 233956"/>
              <a:gd name="connsiteY1195" fmla="*/ 69461 h 335238"/>
              <a:gd name="connsiteX1196" fmla="*/ 121959 w 233956"/>
              <a:gd name="connsiteY1196" fmla="*/ 70781 h 335238"/>
              <a:gd name="connsiteX1197" fmla="*/ 119320 w 233956"/>
              <a:gd name="connsiteY1197" fmla="*/ 70781 h 335238"/>
              <a:gd name="connsiteX1198" fmla="*/ 119320 w 233956"/>
              <a:gd name="connsiteY1198" fmla="*/ 73421 h 335238"/>
              <a:gd name="connsiteX1199" fmla="*/ 121959 w 233956"/>
              <a:gd name="connsiteY1199" fmla="*/ 73421 h 335238"/>
              <a:gd name="connsiteX1200" fmla="*/ 121959 w 233956"/>
              <a:gd name="connsiteY1200" fmla="*/ 74742 h 335238"/>
              <a:gd name="connsiteX1201" fmla="*/ 119320 w 233956"/>
              <a:gd name="connsiteY1201" fmla="*/ 74742 h 335238"/>
              <a:gd name="connsiteX1202" fmla="*/ 119320 w 233956"/>
              <a:gd name="connsiteY1202" fmla="*/ 77382 h 335238"/>
              <a:gd name="connsiteX1203" fmla="*/ 121959 w 233956"/>
              <a:gd name="connsiteY1203" fmla="*/ 77382 h 335238"/>
              <a:gd name="connsiteX1204" fmla="*/ 121959 w 233956"/>
              <a:gd name="connsiteY1204" fmla="*/ 78702 h 335238"/>
              <a:gd name="connsiteX1205" fmla="*/ 120640 w 233956"/>
              <a:gd name="connsiteY1205" fmla="*/ 78702 h 335238"/>
              <a:gd name="connsiteX1206" fmla="*/ 120640 w 233956"/>
              <a:gd name="connsiteY1206" fmla="*/ 80023 h 335238"/>
              <a:gd name="connsiteX1207" fmla="*/ 123279 w 233956"/>
              <a:gd name="connsiteY1207" fmla="*/ 80023 h 335238"/>
              <a:gd name="connsiteX1208" fmla="*/ 123279 w 233956"/>
              <a:gd name="connsiteY1208" fmla="*/ 81343 h 335238"/>
              <a:gd name="connsiteX1209" fmla="*/ 120640 w 233956"/>
              <a:gd name="connsiteY1209" fmla="*/ 81343 h 335238"/>
              <a:gd name="connsiteX1210" fmla="*/ 120640 w 233956"/>
              <a:gd name="connsiteY1210" fmla="*/ 83983 h 335238"/>
              <a:gd name="connsiteX1211" fmla="*/ 121959 w 233956"/>
              <a:gd name="connsiteY1211" fmla="*/ 82663 h 335238"/>
              <a:gd name="connsiteX1212" fmla="*/ 123279 w 233956"/>
              <a:gd name="connsiteY1212" fmla="*/ 83983 h 335238"/>
              <a:gd name="connsiteX1213" fmla="*/ 120640 w 233956"/>
              <a:gd name="connsiteY1213" fmla="*/ 85303 h 335238"/>
              <a:gd name="connsiteX1214" fmla="*/ 120640 w 233956"/>
              <a:gd name="connsiteY1214" fmla="*/ 87944 h 335238"/>
              <a:gd name="connsiteX1215" fmla="*/ 121959 w 233956"/>
              <a:gd name="connsiteY1215" fmla="*/ 89264 h 335238"/>
              <a:gd name="connsiteX1216" fmla="*/ 120640 w 233956"/>
              <a:gd name="connsiteY1216" fmla="*/ 89264 h 335238"/>
              <a:gd name="connsiteX1217" fmla="*/ 120640 w 233956"/>
              <a:gd name="connsiteY1217" fmla="*/ 90584 h 335238"/>
              <a:gd name="connsiteX1218" fmla="*/ 121959 w 233956"/>
              <a:gd name="connsiteY1218" fmla="*/ 90584 h 335238"/>
              <a:gd name="connsiteX1219" fmla="*/ 121959 w 233956"/>
              <a:gd name="connsiteY1219" fmla="*/ 91905 h 335238"/>
              <a:gd name="connsiteX1220" fmla="*/ 119320 w 233956"/>
              <a:gd name="connsiteY1220" fmla="*/ 91905 h 335238"/>
              <a:gd name="connsiteX1221" fmla="*/ 119320 w 233956"/>
              <a:gd name="connsiteY1221" fmla="*/ 93225 h 335238"/>
              <a:gd name="connsiteX1222" fmla="*/ 121959 w 233956"/>
              <a:gd name="connsiteY1222" fmla="*/ 93225 h 335238"/>
              <a:gd name="connsiteX1223" fmla="*/ 123279 w 233956"/>
              <a:gd name="connsiteY1223" fmla="*/ 94545 h 335238"/>
              <a:gd name="connsiteX1224" fmla="*/ 119320 w 233956"/>
              <a:gd name="connsiteY1224" fmla="*/ 94545 h 335238"/>
              <a:gd name="connsiteX1225" fmla="*/ 119320 w 233956"/>
              <a:gd name="connsiteY1225" fmla="*/ 97185 h 335238"/>
              <a:gd name="connsiteX1226" fmla="*/ 121959 w 233956"/>
              <a:gd name="connsiteY1226" fmla="*/ 95865 h 335238"/>
              <a:gd name="connsiteX1227" fmla="*/ 123279 w 233956"/>
              <a:gd name="connsiteY1227" fmla="*/ 97185 h 335238"/>
              <a:gd name="connsiteX1228" fmla="*/ 119320 w 233956"/>
              <a:gd name="connsiteY1228" fmla="*/ 98506 h 335238"/>
              <a:gd name="connsiteX1229" fmla="*/ 119320 w 233956"/>
              <a:gd name="connsiteY1229" fmla="*/ 101146 h 335238"/>
              <a:gd name="connsiteX1230" fmla="*/ 121959 w 233956"/>
              <a:gd name="connsiteY1230" fmla="*/ 99826 h 335238"/>
              <a:gd name="connsiteX1231" fmla="*/ 121959 w 233956"/>
              <a:gd name="connsiteY1231" fmla="*/ 101146 h 335238"/>
              <a:gd name="connsiteX1232" fmla="*/ 119320 w 233956"/>
              <a:gd name="connsiteY1232" fmla="*/ 102466 h 335238"/>
              <a:gd name="connsiteX1233" fmla="*/ 119320 w 233956"/>
              <a:gd name="connsiteY1233" fmla="*/ 105107 h 335238"/>
              <a:gd name="connsiteX1234" fmla="*/ 121959 w 233956"/>
              <a:gd name="connsiteY1234" fmla="*/ 105107 h 335238"/>
              <a:gd name="connsiteX1235" fmla="*/ 121959 w 233956"/>
              <a:gd name="connsiteY1235" fmla="*/ 106427 h 335238"/>
              <a:gd name="connsiteX1236" fmla="*/ 119320 w 233956"/>
              <a:gd name="connsiteY1236" fmla="*/ 106427 h 335238"/>
              <a:gd name="connsiteX1237" fmla="*/ 118000 w 233956"/>
              <a:gd name="connsiteY1237" fmla="*/ 109067 h 335238"/>
              <a:gd name="connsiteX1238" fmla="*/ 121959 w 233956"/>
              <a:gd name="connsiteY1238" fmla="*/ 109067 h 335238"/>
              <a:gd name="connsiteX1239" fmla="*/ 121959 w 233956"/>
              <a:gd name="connsiteY1239" fmla="*/ 110388 h 335238"/>
              <a:gd name="connsiteX1240" fmla="*/ 118000 w 233956"/>
              <a:gd name="connsiteY1240" fmla="*/ 110388 h 335238"/>
              <a:gd name="connsiteX1241" fmla="*/ 118000 w 233956"/>
              <a:gd name="connsiteY1241" fmla="*/ 113028 h 335238"/>
              <a:gd name="connsiteX1242" fmla="*/ 120640 w 233956"/>
              <a:gd name="connsiteY1242" fmla="*/ 113028 h 335238"/>
              <a:gd name="connsiteX1243" fmla="*/ 120640 w 233956"/>
              <a:gd name="connsiteY1243" fmla="*/ 114348 h 335238"/>
              <a:gd name="connsiteX1244" fmla="*/ 118000 w 233956"/>
              <a:gd name="connsiteY1244" fmla="*/ 114348 h 335238"/>
              <a:gd name="connsiteX1245" fmla="*/ 118000 w 233956"/>
              <a:gd name="connsiteY1245" fmla="*/ 118309 h 335238"/>
              <a:gd name="connsiteX1246" fmla="*/ 120640 w 233956"/>
              <a:gd name="connsiteY1246" fmla="*/ 118309 h 335238"/>
              <a:gd name="connsiteX1247" fmla="*/ 120640 w 233956"/>
              <a:gd name="connsiteY1247" fmla="*/ 119629 h 335238"/>
              <a:gd name="connsiteX1248" fmla="*/ 118000 w 233956"/>
              <a:gd name="connsiteY1248" fmla="*/ 119629 h 335238"/>
              <a:gd name="connsiteX1249" fmla="*/ 116680 w 233956"/>
              <a:gd name="connsiteY1249" fmla="*/ 120949 h 335238"/>
              <a:gd name="connsiteX1250" fmla="*/ 116680 w 233956"/>
              <a:gd name="connsiteY1250" fmla="*/ 122270 h 335238"/>
              <a:gd name="connsiteX1251" fmla="*/ 119320 w 233956"/>
              <a:gd name="connsiteY1251" fmla="*/ 122270 h 335238"/>
              <a:gd name="connsiteX1252" fmla="*/ 120640 w 233956"/>
              <a:gd name="connsiteY1252" fmla="*/ 123590 h 335238"/>
              <a:gd name="connsiteX1253" fmla="*/ 116680 w 233956"/>
              <a:gd name="connsiteY1253" fmla="*/ 123590 h 335238"/>
              <a:gd name="connsiteX1254" fmla="*/ 116680 w 233956"/>
              <a:gd name="connsiteY1254" fmla="*/ 126230 h 335238"/>
              <a:gd name="connsiteX1255" fmla="*/ 119320 w 233956"/>
              <a:gd name="connsiteY1255" fmla="*/ 126230 h 335238"/>
              <a:gd name="connsiteX1256" fmla="*/ 119320 w 233956"/>
              <a:gd name="connsiteY1256" fmla="*/ 127550 h 335238"/>
              <a:gd name="connsiteX1257" fmla="*/ 116680 w 233956"/>
              <a:gd name="connsiteY1257" fmla="*/ 127550 h 335238"/>
              <a:gd name="connsiteX1258" fmla="*/ 115360 w 233956"/>
              <a:gd name="connsiteY1258" fmla="*/ 130191 h 335238"/>
              <a:gd name="connsiteX1259" fmla="*/ 119320 w 233956"/>
              <a:gd name="connsiteY1259" fmla="*/ 130191 h 335238"/>
              <a:gd name="connsiteX1260" fmla="*/ 119320 w 233956"/>
              <a:gd name="connsiteY1260" fmla="*/ 131511 h 335238"/>
              <a:gd name="connsiteX1261" fmla="*/ 115360 w 233956"/>
              <a:gd name="connsiteY1261" fmla="*/ 131511 h 335238"/>
              <a:gd name="connsiteX1262" fmla="*/ 115360 w 233956"/>
              <a:gd name="connsiteY1262" fmla="*/ 135472 h 335238"/>
              <a:gd name="connsiteX1263" fmla="*/ 118000 w 233956"/>
              <a:gd name="connsiteY1263" fmla="*/ 135472 h 335238"/>
              <a:gd name="connsiteX1264" fmla="*/ 118000 w 233956"/>
              <a:gd name="connsiteY1264" fmla="*/ 136792 h 335238"/>
              <a:gd name="connsiteX1265" fmla="*/ 115360 w 233956"/>
              <a:gd name="connsiteY1265" fmla="*/ 136792 h 335238"/>
              <a:gd name="connsiteX1266" fmla="*/ 114040 w 233956"/>
              <a:gd name="connsiteY1266" fmla="*/ 138112 h 335238"/>
              <a:gd name="connsiteX1267" fmla="*/ 116680 w 233956"/>
              <a:gd name="connsiteY1267" fmla="*/ 138112 h 335238"/>
              <a:gd name="connsiteX1268" fmla="*/ 116680 w 233956"/>
              <a:gd name="connsiteY1268" fmla="*/ 139432 h 335238"/>
              <a:gd name="connsiteX1269" fmla="*/ 114040 w 233956"/>
              <a:gd name="connsiteY1269" fmla="*/ 139432 h 335238"/>
              <a:gd name="connsiteX1270" fmla="*/ 114040 w 233956"/>
              <a:gd name="connsiteY1270" fmla="*/ 142073 h 335238"/>
              <a:gd name="connsiteX1271" fmla="*/ 116680 w 233956"/>
              <a:gd name="connsiteY1271" fmla="*/ 142073 h 335238"/>
              <a:gd name="connsiteX1272" fmla="*/ 116680 w 233956"/>
              <a:gd name="connsiteY1272" fmla="*/ 143393 h 335238"/>
              <a:gd name="connsiteX1273" fmla="*/ 114040 w 233956"/>
              <a:gd name="connsiteY1273" fmla="*/ 143393 h 335238"/>
              <a:gd name="connsiteX1274" fmla="*/ 114040 w 233956"/>
              <a:gd name="connsiteY1274" fmla="*/ 144713 h 335238"/>
              <a:gd name="connsiteX1275" fmla="*/ 116680 w 233956"/>
              <a:gd name="connsiteY1275" fmla="*/ 144713 h 335238"/>
              <a:gd name="connsiteX1276" fmla="*/ 116680 w 233956"/>
              <a:gd name="connsiteY1276" fmla="*/ 146034 h 335238"/>
              <a:gd name="connsiteX1277" fmla="*/ 114040 w 233956"/>
              <a:gd name="connsiteY1277" fmla="*/ 146034 h 335238"/>
              <a:gd name="connsiteX1278" fmla="*/ 112721 w 233956"/>
              <a:gd name="connsiteY1278" fmla="*/ 149994 h 335238"/>
              <a:gd name="connsiteX1279" fmla="*/ 115360 w 233956"/>
              <a:gd name="connsiteY1279" fmla="*/ 149994 h 335238"/>
              <a:gd name="connsiteX1280" fmla="*/ 115360 w 233956"/>
              <a:gd name="connsiteY1280" fmla="*/ 151314 h 335238"/>
              <a:gd name="connsiteX1281" fmla="*/ 112721 w 233956"/>
              <a:gd name="connsiteY1281" fmla="*/ 151314 h 335238"/>
              <a:gd name="connsiteX1282" fmla="*/ 112721 w 233956"/>
              <a:gd name="connsiteY1282" fmla="*/ 152635 h 335238"/>
              <a:gd name="connsiteX1283" fmla="*/ 116680 w 233956"/>
              <a:gd name="connsiteY1283" fmla="*/ 152635 h 335238"/>
              <a:gd name="connsiteX1284" fmla="*/ 116680 w 233956"/>
              <a:gd name="connsiteY1284" fmla="*/ 153955 h 335238"/>
              <a:gd name="connsiteX1285" fmla="*/ 112721 w 233956"/>
              <a:gd name="connsiteY1285" fmla="*/ 153955 h 335238"/>
              <a:gd name="connsiteX1286" fmla="*/ 112721 w 233956"/>
              <a:gd name="connsiteY1286" fmla="*/ 156595 h 335238"/>
              <a:gd name="connsiteX1287" fmla="*/ 115360 w 233956"/>
              <a:gd name="connsiteY1287" fmla="*/ 156595 h 335238"/>
              <a:gd name="connsiteX1288" fmla="*/ 114040 w 233956"/>
              <a:gd name="connsiteY1288" fmla="*/ 157916 h 335238"/>
              <a:gd name="connsiteX1289" fmla="*/ 112721 w 233956"/>
              <a:gd name="connsiteY1289" fmla="*/ 157916 h 335238"/>
              <a:gd name="connsiteX1290" fmla="*/ 112721 w 233956"/>
              <a:gd name="connsiteY1290" fmla="*/ 160556 h 335238"/>
              <a:gd name="connsiteX1291" fmla="*/ 115360 w 233956"/>
              <a:gd name="connsiteY1291" fmla="*/ 160556 h 335238"/>
              <a:gd name="connsiteX1292" fmla="*/ 115360 w 233956"/>
              <a:gd name="connsiteY1292" fmla="*/ 161876 h 335238"/>
              <a:gd name="connsiteX1293" fmla="*/ 112721 w 233956"/>
              <a:gd name="connsiteY1293" fmla="*/ 161876 h 335238"/>
              <a:gd name="connsiteX1294" fmla="*/ 112721 w 233956"/>
              <a:gd name="connsiteY1294" fmla="*/ 164517 h 335238"/>
              <a:gd name="connsiteX1295" fmla="*/ 114040 w 233956"/>
              <a:gd name="connsiteY1295" fmla="*/ 165837 h 335238"/>
              <a:gd name="connsiteX1296" fmla="*/ 114040 w 233956"/>
              <a:gd name="connsiteY1296" fmla="*/ 167157 h 335238"/>
              <a:gd name="connsiteX1297" fmla="*/ 112721 w 233956"/>
              <a:gd name="connsiteY1297" fmla="*/ 165837 h 335238"/>
              <a:gd name="connsiteX1298" fmla="*/ 111401 w 233956"/>
              <a:gd name="connsiteY1298" fmla="*/ 168477 h 335238"/>
              <a:gd name="connsiteX1299" fmla="*/ 114040 w 233956"/>
              <a:gd name="connsiteY1299" fmla="*/ 168477 h 335238"/>
              <a:gd name="connsiteX1300" fmla="*/ 114040 w 233956"/>
              <a:gd name="connsiteY1300" fmla="*/ 169798 h 335238"/>
              <a:gd name="connsiteX1301" fmla="*/ 111401 w 233956"/>
              <a:gd name="connsiteY1301" fmla="*/ 169798 h 335238"/>
              <a:gd name="connsiteX1302" fmla="*/ 111401 w 233956"/>
              <a:gd name="connsiteY1302" fmla="*/ 172438 h 335238"/>
              <a:gd name="connsiteX1303" fmla="*/ 114040 w 233956"/>
              <a:gd name="connsiteY1303" fmla="*/ 173758 h 335238"/>
              <a:gd name="connsiteX1304" fmla="*/ 114040 w 233956"/>
              <a:gd name="connsiteY1304" fmla="*/ 175078 h 335238"/>
              <a:gd name="connsiteX1305" fmla="*/ 111401 w 233956"/>
              <a:gd name="connsiteY1305" fmla="*/ 173758 h 335238"/>
              <a:gd name="connsiteX1306" fmla="*/ 111401 w 233956"/>
              <a:gd name="connsiteY1306" fmla="*/ 177719 h 335238"/>
              <a:gd name="connsiteX1307" fmla="*/ 115360 w 233956"/>
              <a:gd name="connsiteY1307" fmla="*/ 177719 h 335238"/>
              <a:gd name="connsiteX1308" fmla="*/ 115360 w 233956"/>
              <a:gd name="connsiteY1308" fmla="*/ 179039 h 335238"/>
              <a:gd name="connsiteX1309" fmla="*/ 111401 w 233956"/>
              <a:gd name="connsiteY1309" fmla="*/ 179039 h 335238"/>
              <a:gd name="connsiteX1310" fmla="*/ 111401 w 233956"/>
              <a:gd name="connsiteY1310" fmla="*/ 180359 h 335238"/>
              <a:gd name="connsiteX1311" fmla="*/ 115360 w 233956"/>
              <a:gd name="connsiteY1311" fmla="*/ 181679 h 335238"/>
              <a:gd name="connsiteX1312" fmla="*/ 115360 w 233956"/>
              <a:gd name="connsiteY1312" fmla="*/ 183000 h 335238"/>
              <a:gd name="connsiteX1313" fmla="*/ 111401 w 233956"/>
              <a:gd name="connsiteY1313" fmla="*/ 181679 h 335238"/>
              <a:gd name="connsiteX1314" fmla="*/ 111401 w 233956"/>
              <a:gd name="connsiteY1314" fmla="*/ 184320 h 335238"/>
              <a:gd name="connsiteX1315" fmla="*/ 111401 w 233956"/>
              <a:gd name="connsiteY1315" fmla="*/ 185640 h 335238"/>
              <a:gd name="connsiteX1316" fmla="*/ 115360 w 233956"/>
              <a:gd name="connsiteY1316" fmla="*/ 185640 h 335238"/>
              <a:gd name="connsiteX1317" fmla="*/ 115360 w 233956"/>
              <a:gd name="connsiteY1317" fmla="*/ 186960 h 335238"/>
              <a:gd name="connsiteX1318" fmla="*/ 111401 w 233956"/>
              <a:gd name="connsiteY1318" fmla="*/ 186960 h 335238"/>
              <a:gd name="connsiteX1319" fmla="*/ 111401 w 233956"/>
              <a:gd name="connsiteY1319" fmla="*/ 189601 h 335238"/>
              <a:gd name="connsiteX1320" fmla="*/ 115360 w 233956"/>
              <a:gd name="connsiteY1320" fmla="*/ 190921 h 335238"/>
              <a:gd name="connsiteX1321" fmla="*/ 115360 w 233956"/>
              <a:gd name="connsiteY1321" fmla="*/ 192241 h 335238"/>
              <a:gd name="connsiteX1322" fmla="*/ 111401 w 233956"/>
              <a:gd name="connsiteY1322" fmla="*/ 190921 h 335238"/>
              <a:gd name="connsiteX1323" fmla="*/ 111401 w 233956"/>
              <a:gd name="connsiteY1323" fmla="*/ 193561 h 335238"/>
              <a:gd name="connsiteX1324" fmla="*/ 114040 w 233956"/>
              <a:gd name="connsiteY1324" fmla="*/ 193561 h 335238"/>
              <a:gd name="connsiteX1325" fmla="*/ 114040 w 233956"/>
              <a:gd name="connsiteY1325" fmla="*/ 194882 h 335238"/>
              <a:gd name="connsiteX1326" fmla="*/ 111401 w 233956"/>
              <a:gd name="connsiteY1326" fmla="*/ 194882 h 335238"/>
              <a:gd name="connsiteX1327" fmla="*/ 111401 w 233956"/>
              <a:gd name="connsiteY1327" fmla="*/ 196202 h 335238"/>
              <a:gd name="connsiteX1328" fmla="*/ 114040 w 233956"/>
              <a:gd name="connsiteY1328" fmla="*/ 197522 h 335238"/>
              <a:gd name="connsiteX1329" fmla="*/ 112721 w 233956"/>
              <a:gd name="connsiteY1329" fmla="*/ 198842 h 335238"/>
              <a:gd name="connsiteX1330" fmla="*/ 111401 w 233956"/>
              <a:gd name="connsiteY1330" fmla="*/ 197522 h 335238"/>
              <a:gd name="connsiteX1331" fmla="*/ 111401 w 233956"/>
              <a:gd name="connsiteY1331" fmla="*/ 200163 h 335238"/>
              <a:gd name="connsiteX1332" fmla="*/ 112721 w 233956"/>
              <a:gd name="connsiteY1332" fmla="*/ 200163 h 335238"/>
              <a:gd name="connsiteX1333" fmla="*/ 112721 w 233956"/>
              <a:gd name="connsiteY1333" fmla="*/ 201483 h 335238"/>
              <a:gd name="connsiteX1334" fmla="*/ 111401 w 233956"/>
              <a:gd name="connsiteY1334" fmla="*/ 201483 h 335238"/>
              <a:gd name="connsiteX1335" fmla="*/ 111401 w 233956"/>
              <a:gd name="connsiteY1335" fmla="*/ 202803 h 335238"/>
              <a:gd name="connsiteX1336" fmla="*/ 114040 w 233956"/>
              <a:gd name="connsiteY1336" fmla="*/ 202803 h 335238"/>
              <a:gd name="connsiteX1337" fmla="*/ 114040 w 233956"/>
              <a:gd name="connsiteY1337" fmla="*/ 204123 h 335238"/>
              <a:gd name="connsiteX1338" fmla="*/ 111401 w 233956"/>
              <a:gd name="connsiteY1338" fmla="*/ 204123 h 335238"/>
              <a:gd name="connsiteX1339" fmla="*/ 111401 w 233956"/>
              <a:gd name="connsiteY1339" fmla="*/ 206764 h 335238"/>
              <a:gd name="connsiteX1340" fmla="*/ 111401 w 233956"/>
              <a:gd name="connsiteY1340" fmla="*/ 210724 h 335238"/>
              <a:gd name="connsiteX1341" fmla="*/ 114040 w 233956"/>
              <a:gd name="connsiteY1341" fmla="*/ 210724 h 335238"/>
              <a:gd name="connsiteX1342" fmla="*/ 112721 w 233956"/>
              <a:gd name="connsiteY1342" fmla="*/ 212045 h 335238"/>
              <a:gd name="connsiteX1343" fmla="*/ 111401 w 233956"/>
              <a:gd name="connsiteY1343" fmla="*/ 212045 h 335238"/>
              <a:gd name="connsiteX1344" fmla="*/ 111401 w 233956"/>
              <a:gd name="connsiteY1344" fmla="*/ 214685 h 335238"/>
              <a:gd name="connsiteX1345" fmla="*/ 112721 w 233956"/>
              <a:gd name="connsiteY1345" fmla="*/ 214685 h 335238"/>
              <a:gd name="connsiteX1346" fmla="*/ 112721 w 233956"/>
              <a:gd name="connsiteY1346" fmla="*/ 216005 h 335238"/>
              <a:gd name="connsiteX1347" fmla="*/ 111401 w 233956"/>
              <a:gd name="connsiteY1347" fmla="*/ 216005 h 335238"/>
              <a:gd name="connsiteX1348" fmla="*/ 111401 w 233956"/>
              <a:gd name="connsiteY1348" fmla="*/ 217326 h 335238"/>
              <a:gd name="connsiteX1349" fmla="*/ 114040 w 233956"/>
              <a:gd name="connsiteY1349" fmla="*/ 218646 h 335238"/>
              <a:gd name="connsiteX1350" fmla="*/ 114040 w 233956"/>
              <a:gd name="connsiteY1350" fmla="*/ 219966 h 335238"/>
              <a:gd name="connsiteX1351" fmla="*/ 111401 w 233956"/>
              <a:gd name="connsiteY1351" fmla="*/ 218646 h 335238"/>
              <a:gd name="connsiteX1352" fmla="*/ 111401 w 233956"/>
              <a:gd name="connsiteY1352" fmla="*/ 222607 h 335238"/>
              <a:gd name="connsiteX1353" fmla="*/ 112721 w 233956"/>
              <a:gd name="connsiteY1353" fmla="*/ 222607 h 335238"/>
              <a:gd name="connsiteX1354" fmla="*/ 111401 w 233956"/>
              <a:gd name="connsiteY1354" fmla="*/ 223927 h 335238"/>
              <a:gd name="connsiteX1355" fmla="*/ 111401 w 233956"/>
              <a:gd name="connsiteY1355" fmla="*/ 225247 h 335238"/>
              <a:gd name="connsiteX1356" fmla="*/ 112721 w 233956"/>
              <a:gd name="connsiteY1356" fmla="*/ 226567 h 335238"/>
              <a:gd name="connsiteX1357" fmla="*/ 111401 w 233956"/>
              <a:gd name="connsiteY1357" fmla="*/ 226567 h 335238"/>
              <a:gd name="connsiteX1358" fmla="*/ 111401 w 233956"/>
              <a:gd name="connsiteY1358" fmla="*/ 229208 h 335238"/>
              <a:gd name="connsiteX1359" fmla="*/ 114040 w 233956"/>
              <a:gd name="connsiteY1359" fmla="*/ 229208 h 335238"/>
              <a:gd name="connsiteX1360" fmla="*/ 114040 w 233956"/>
              <a:gd name="connsiteY1360" fmla="*/ 230528 h 335238"/>
              <a:gd name="connsiteX1361" fmla="*/ 111401 w 233956"/>
              <a:gd name="connsiteY1361" fmla="*/ 230528 h 335238"/>
              <a:gd name="connsiteX1362" fmla="*/ 111401 w 233956"/>
              <a:gd name="connsiteY1362" fmla="*/ 231848 h 335238"/>
              <a:gd name="connsiteX1363" fmla="*/ 112721 w 233956"/>
              <a:gd name="connsiteY1363" fmla="*/ 233168 h 335238"/>
              <a:gd name="connsiteX1364" fmla="*/ 112721 w 233956"/>
              <a:gd name="connsiteY1364" fmla="*/ 234489 h 335238"/>
              <a:gd name="connsiteX1365" fmla="*/ 111401 w 233956"/>
              <a:gd name="connsiteY1365" fmla="*/ 233168 h 335238"/>
              <a:gd name="connsiteX1366" fmla="*/ 111401 w 233956"/>
              <a:gd name="connsiteY1366" fmla="*/ 235809 h 335238"/>
              <a:gd name="connsiteX1367" fmla="*/ 112721 w 233956"/>
              <a:gd name="connsiteY1367" fmla="*/ 235809 h 335238"/>
              <a:gd name="connsiteX1368" fmla="*/ 112721 w 233956"/>
              <a:gd name="connsiteY1368" fmla="*/ 237129 h 335238"/>
              <a:gd name="connsiteX1369" fmla="*/ 111401 w 233956"/>
              <a:gd name="connsiteY1369" fmla="*/ 237129 h 335238"/>
              <a:gd name="connsiteX1370" fmla="*/ 110081 w 233956"/>
              <a:gd name="connsiteY1370" fmla="*/ 239769 h 335238"/>
              <a:gd name="connsiteX1371" fmla="*/ 112721 w 233956"/>
              <a:gd name="connsiteY1371" fmla="*/ 239769 h 335238"/>
              <a:gd name="connsiteX1372" fmla="*/ 112721 w 233956"/>
              <a:gd name="connsiteY1372" fmla="*/ 241090 h 335238"/>
              <a:gd name="connsiteX1373" fmla="*/ 110081 w 233956"/>
              <a:gd name="connsiteY1373" fmla="*/ 241090 h 335238"/>
              <a:gd name="connsiteX1374" fmla="*/ 110081 w 233956"/>
              <a:gd name="connsiteY1374" fmla="*/ 242410 h 335238"/>
              <a:gd name="connsiteX1375" fmla="*/ 112721 w 233956"/>
              <a:gd name="connsiteY1375" fmla="*/ 242410 h 335238"/>
              <a:gd name="connsiteX1376" fmla="*/ 112721 w 233956"/>
              <a:gd name="connsiteY1376" fmla="*/ 243730 h 335238"/>
              <a:gd name="connsiteX1377" fmla="*/ 110081 w 233956"/>
              <a:gd name="connsiteY1377" fmla="*/ 243730 h 335238"/>
              <a:gd name="connsiteX1378" fmla="*/ 110081 w 233956"/>
              <a:gd name="connsiteY1378" fmla="*/ 245050 h 335238"/>
              <a:gd name="connsiteX1379" fmla="*/ 111401 w 233956"/>
              <a:gd name="connsiteY1379" fmla="*/ 245050 h 335238"/>
              <a:gd name="connsiteX1380" fmla="*/ 111401 w 233956"/>
              <a:gd name="connsiteY1380" fmla="*/ 246371 h 335238"/>
              <a:gd name="connsiteX1381" fmla="*/ 110081 w 233956"/>
              <a:gd name="connsiteY1381" fmla="*/ 246371 h 335238"/>
              <a:gd name="connsiteX1382" fmla="*/ 111401 w 233956"/>
              <a:gd name="connsiteY1382" fmla="*/ 247691 h 335238"/>
              <a:gd name="connsiteX1383" fmla="*/ 111401 w 233956"/>
              <a:gd name="connsiteY1383" fmla="*/ 249011 h 335238"/>
              <a:gd name="connsiteX1384" fmla="*/ 110081 w 233956"/>
              <a:gd name="connsiteY1384" fmla="*/ 249011 h 335238"/>
              <a:gd name="connsiteX1385" fmla="*/ 104802 w 233956"/>
              <a:gd name="connsiteY1385" fmla="*/ 249011 h 335238"/>
              <a:gd name="connsiteX1386" fmla="*/ 106121 w 233956"/>
              <a:gd name="connsiteY1386" fmla="*/ 202803 h 335238"/>
              <a:gd name="connsiteX1387" fmla="*/ 107441 w 233956"/>
              <a:gd name="connsiteY1387" fmla="*/ 160556 h 335238"/>
              <a:gd name="connsiteX1388" fmla="*/ 114040 w 233956"/>
              <a:gd name="connsiteY1388" fmla="*/ 97185 h 335238"/>
              <a:gd name="connsiteX1389" fmla="*/ 114040 w 233956"/>
              <a:gd name="connsiteY1389" fmla="*/ 66820 h 335238"/>
              <a:gd name="connsiteX1390" fmla="*/ 112721 w 233956"/>
              <a:gd name="connsiteY1390" fmla="*/ 39096 h 335238"/>
              <a:gd name="connsiteX1391" fmla="*/ 94243 w 233956"/>
              <a:gd name="connsiteY1391" fmla="*/ 3450 h 335238"/>
              <a:gd name="connsiteX1392" fmla="*/ 97303 w 233956"/>
              <a:gd name="connsiteY1392" fmla="*/ 49 h 335238"/>
              <a:gd name="connsiteX1393" fmla="*/ 110863 w 233956"/>
              <a:gd name="connsiteY1393" fmla="*/ 6274 h 335238"/>
              <a:gd name="connsiteX1394" fmla="*/ 142613 w 233956"/>
              <a:gd name="connsiteY1394" fmla="*/ 7585 h 335238"/>
              <a:gd name="connsiteX1395" fmla="*/ 147904 w 233956"/>
              <a:gd name="connsiteY1395" fmla="*/ 12827 h 335238"/>
              <a:gd name="connsiteX1396" fmla="*/ 195530 w 233956"/>
              <a:gd name="connsiteY1396" fmla="*/ 39039 h 335238"/>
              <a:gd name="connsiteX1397" fmla="*/ 200821 w 233956"/>
              <a:gd name="connsiteY1397" fmla="*/ 39039 h 335238"/>
              <a:gd name="connsiteX1398" fmla="*/ 206113 w 233956"/>
              <a:gd name="connsiteY1398" fmla="*/ 42971 h 335238"/>
              <a:gd name="connsiteX1399" fmla="*/ 215373 w 233956"/>
              <a:gd name="connsiteY1399" fmla="*/ 50835 h 335238"/>
              <a:gd name="connsiteX1400" fmla="*/ 228603 w 233956"/>
              <a:gd name="connsiteY1400" fmla="*/ 70494 h 335238"/>
              <a:gd name="connsiteX1401" fmla="*/ 231248 w 233956"/>
              <a:gd name="connsiteY1401" fmla="*/ 118987 h 335238"/>
              <a:gd name="connsiteX1402" fmla="*/ 210082 w 233956"/>
              <a:gd name="connsiteY1402" fmla="*/ 168790 h 335238"/>
              <a:gd name="connsiteX1403" fmla="*/ 177009 w 233956"/>
              <a:gd name="connsiteY1403" fmla="*/ 219904 h 335238"/>
              <a:gd name="connsiteX1404" fmla="*/ 124092 w 233956"/>
              <a:gd name="connsiteY1404" fmla="*/ 309026 h 335238"/>
              <a:gd name="connsiteX1405" fmla="*/ 125415 w 233956"/>
              <a:gd name="connsiteY1405" fmla="*/ 311647 h 335238"/>
              <a:gd name="connsiteX1406" fmla="*/ 124092 w 233956"/>
              <a:gd name="connsiteY1406" fmla="*/ 320821 h 335238"/>
              <a:gd name="connsiteX1407" fmla="*/ 124092 w 233956"/>
              <a:gd name="connsiteY1407" fmla="*/ 322132 h 335238"/>
              <a:gd name="connsiteX1408" fmla="*/ 112186 w 233956"/>
              <a:gd name="connsiteY1408" fmla="*/ 335238 h 335238"/>
              <a:gd name="connsiteX1409" fmla="*/ 97633 w 233956"/>
              <a:gd name="connsiteY1409" fmla="*/ 327374 h 335238"/>
              <a:gd name="connsiteX1410" fmla="*/ 98956 w 233956"/>
              <a:gd name="connsiteY1410" fmla="*/ 311647 h 335238"/>
              <a:gd name="connsiteX1411" fmla="*/ 98956 w 233956"/>
              <a:gd name="connsiteY1411" fmla="*/ 310337 h 335238"/>
              <a:gd name="connsiteX1412" fmla="*/ 46040 w 233956"/>
              <a:gd name="connsiteY1412" fmla="*/ 202866 h 335238"/>
              <a:gd name="connsiteX1413" fmla="*/ 18258 w 233956"/>
              <a:gd name="connsiteY1413" fmla="*/ 159616 h 335238"/>
              <a:gd name="connsiteX1414" fmla="*/ 1061 w 233956"/>
              <a:gd name="connsiteY1414" fmla="*/ 112434 h 335238"/>
              <a:gd name="connsiteX1415" fmla="*/ 30165 w 233956"/>
              <a:gd name="connsiteY1415" fmla="*/ 31176 h 335238"/>
              <a:gd name="connsiteX1416" fmla="*/ 44717 w 233956"/>
              <a:gd name="connsiteY1416" fmla="*/ 14138 h 335238"/>
              <a:gd name="connsiteX1417" fmla="*/ 76467 w 233956"/>
              <a:gd name="connsiteY1417" fmla="*/ 6274 h 335238"/>
              <a:gd name="connsiteX1418" fmla="*/ 81758 w 233956"/>
              <a:gd name="connsiteY1418" fmla="*/ 3653 h 335238"/>
              <a:gd name="connsiteX1419" fmla="*/ 97303 w 233956"/>
              <a:gd name="connsiteY1419" fmla="*/ 49 h 33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Lst>
            <a:rect l="l" t="t" r="r" b="b"/>
            <a:pathLst>
              <a:path w="233956" h="335238">
                <a:moveTo>
                  <a:pt x="103454" y="322537"/>
                </a:moveTo>
                <a:cubicBezTo>
                  <a:pt x="103454" y="323807"/>
                  <a:pt x="103454" y="323807"/>
                  <a:pt x="103454" y="325077"/>
                </a:cubicBezTo>
                <a:cubicBezTo>
                  <a:pt x="103454" y="327617"/>
                  <a:pt x="105570" y="328887"/>
                  <a:pt x="106629" y="328887"/>
                </a:cubicBezTo>
                <a:cubicBezTo>
                  <a:pt x="105570" y="327617"/>
                  <a:pt x="104512" y="325077"/>
                  <a:pt x="103454" y="322537"/>
                </a:cubicBezTo>
                <a:close/>
                <a:moveTo>
                  <a:pt x="103102" y="317775"/>
                </a:moveTo>
                <a:cubicBezTo>
                  <a:pt x="103102" y="319045"/>
                  <a:pt x="103102" y="320315"/>
                  <a:pt x="101867" y="320315"/>
                </a:cubicBezTo>
                <a:cubicBezTo>
                  <a:pt x="104336" y="324125"/>
                  <a:pt x="106806" y="326665"/>
                  <a:pt x="109275" y="330475"/>
                </a:cubicBezTo>
                <a:cubicBezTo>
                  <a:pt x="110510" y="330475"/>
                  <a:pt x="110510" y="330475"/>
                  <a:pt x="111745" y="330475"/>
                </a:cubicBezTo>
                <a:cubicBezTo>
                  <a:pt x="111745" y="330475"/>
                  <a:pt x="112980" y="330475"/>
                  <a:pt x="112980" y="330475"/>
                </a:cubicBezTo>
                <a:cubicBezTo>
                  <a:pt x="109275" y="325395"/>
                  <a:pt x="105571" y="322855"/>
                  <a:pt x="103102" y="317775"/>
                </a:cubicBezTo>
                <a:close/>
                <a:moveTo>
                  <a:pt x="104724" y="314600"/>
                </a:moveTo>
                <a:cubicBezTo>
                  <a:pt x="103454" y="314600"/>
                  <a:pt x="103454" y="315899"/>
                  <a:pt x="103454" y="315899"/>
                </a:cubicBezTo>
                <a:cubicBezTo>
                  <a:pt x="107264" y="321095"/>
                  <a:pt x="111074" y="324991"/>
                  <a:pt x="114884" y="328888"/>
                </a:cubicBezTo>
                <a:cubicBezTo>
                  <a:pt x="114884" y="328888"/>
                  <a:pt x="114884" y="328888"/>
                  <a:pt x="116154" y="328888"/>
                </a:cubicBezTo>
                <a:cubicBezTo>
                  <a:pt x="111074" y="323692"/>
                  <a:pt x="108534" y="318497"/>
                  <a:pt x="104724" y="314600"/>
                </a:cubicBezTo>
                <a:close/>
                <a:moveTo>
                  <a:pt x="117742" y="313012"/>
                </a:moveTo>
                <a:cubicBezTo>
                  <a:pt x="118536" y="314600"/>
                  <a:pt x="118536" y="314600"/>
                  <a:pt x="119330" y="316187"/>
                </a:cubicBezTo>
                <a:cubicBezTo>
                  <a:pt x="119330" y="314600"/>
                  <a:pt x="119330" y="314600"/>
                  <a:pt x="119330" y="313012"/>
                </a:cubicBezTo>
                <a:cubicBezTo>
                  <a:pt x="118536" y="313012"/>
                  <a:pt x="118536" y="313012"/>
                  <a:pt x="117742" y="313012"/>
                </a:cubicBezTo>
                <a:close/>
                <a:moveTo>
                  <a:pt x="111392" y="313012"/>
                </a:moveTo>
                <a:cubicBezTo>
                  <a:pt x="114038" y="315552"/>
                  <a:pt x="116684" y="318092"/>
                  <a:pt x="119330" y="319362"/>
                </a:cubicBezTo>
                <a:cubicBezTo>
                  <a:pt x="119330" y="319362"/>
                  <a:pt x="119330" y="318092"/>
                  <a:pt x="119330" y="316822"/>
                </a:cubicBezTo>
                <a:cubicBezTo>
                  <a:pt x="118007" y="315552"/>
                  <a:pt x="116684" y="314282"/>
                  <a:pt x="115361" y="313012"/>
                </a:cubicBezTo>
                <a:cubicBezTo>
                  <a:pt x="114038" y="313012"/>
                  <a:pt x="112715" y="313012"/>
                  <a:pt x="111392" y="313012"/>
                </a:cubicBezTo>
                <a:close/>
                <a:moveTo>
                  <a:pt x="109804" y="313012"/>
                </a:moveTo>
                <a:cubicBezTo>
                  <a:pt x="112525" y="317180"/>
                  <a:pt x="116607" y="319958"/>
                  <a:pt x="119329" y="324125"/>
                </a:cubicBezTo>
                <a:cubicBezTo>
                  <a:pt x="119329" y="324125"/>
                  <a:pt x="119329" y="322736"/>
                  <a:pt x="119329" y="322736"/>
                </a:cubicBezTo>
                <a:cubicBezTo>
                  <a:pt x="116607" y="318569"/>
                  <a:pt x="113886" y="315790"/>
                  <a:pt x="111164" y="313012"/>
                </a:cubicBezTo>
                <a:cubicBezTo>
                  <a:pt x="111164" y="313012"/>
                  <a:pt x="109804" y="313012"/>
                  <a:pt x="109804" y="313012"/>
                </a:cubicBezTo>
                <a:close/>
                <a:moveTo>
                  <a:pt x="105042" y="313012"/>
                </a:moveTo>
                <a:cubicBezTo>
                  <a:pt x="107899" y="318208"/>
                  <a:pt x="112186" y="323403"/>
                  <a:pt x="116472" y="327300"/>
                </a:cubicBezTo>
                <a:cubicBezTo>
                  <a:pt x="117901" y="327300"/>
                  <a:pt x="117901" y="326001"/>
                  <a:pt x="119330" y="324702"/>
                </a:cubicBezTo>
                <a:cubicBezTo>
                  <a:pt x="115043" y="320806"/>
                  <a:pt x="110757" y="316909"/>
                  <a:pt x="107899" y="313012"/>
                </a:cubicBezTo>
                <a:cubicBezTo>
                  <a:pt x="106471" y="313012"/>
                  <a:pt x="105042" y="313012"/>
                  <a:pt x="105042" y="313012"/>
                </a:cubicBezTo>
                <a:close/>
                <a:moveTo>
                  <a:pt x="112979" y="289200"/>
                </a:moveTo>
                <a:cubicBezTo>
                  <a:pt x="112979" y="290470"/>
                  <a:pt x="112979" y="293010"/>
                  <a:pt x="112979" y="295550"/>
                </a:cubicBezTo>
                <a:cubicBezTo>
                  <a:pt x="114567" y="293010"/>
                  <a:pt x="114567" y="290470"/>
                  <a:pt x="114567" y="289200"/>
                </a:cubicBezTo>
                <a:cubicBezTo>
                  <a:pt x="114567" y="289200"/>
                  <a:pt x="112979" y="289200"/>
                  <a:pt x="112979" y="289200"/>
                </a:cubicBezTo>
                <a:close/>
                <a:moveTo>
                  <a:pt x="106713" y="289200"/>
                </a:moveTo>
                <a:cubicBezTo>
                  <a:pt x="106713" y="291740"/>
                  <a:pt x="106713" y="294280"/>
                  <a:pt x="108050" y="296820"/>
                </a:cubicBezTo>
                <a:cubicBezTo>
                  <a:pt x="109386" y="299360"/>
                  <a:pt x="105376" y="301900"/>
                  <a:pt x="104039" y="299360"/>
                </a:cubicBezTo>
                <a:cubicBezTo>
                  <a:pt x="102702" y="296820"/>
                  <a:pt x="101365" y="293010"/>
                  <a:pt x="101365" y="290470"/>
                </a:cubicBezTo>
                <a:cubicBezTo>
                  <a:pt x="100029" y="290470"/>
                  <a:pt x="100029" y="290470"/>
                  <a:pt x="98692" y="290470"/>
                </a:cubicBezTo>
                <a:cubicBezTo>
                  <a:pt x="101365" y="296820"/>
                  <a:pt x="102702" y="303170"/>
                  <a:pt x="104039" y="308250"/>
                </a:cubicBezTo>
                <a:cubicBezTo>
                  <a:pt x="109386" y="308250"/>
                  <a:pt x="114734" y="308250"/>
                  <a:pt x="118744" y="308250"/>
                </a:cubicBezTo>
                <a:cubicBezTo>
                  <a:pt x="120081" y="303170"/>
                  <a:pt x="121418" y="296820"/>
                  <a:pt x="124092" y="291740"/>
                </a:cubicBezTo>
                <a:cubicBezTo>
                  <a:pt x="122755" y="290470"/>
                  <a:pt x="121418" y="290470"/>
                  <a:pt x="120081" y="290470"/>
                </a:cubicBezTo>
                <a:cubicBezTo>
                  <a:pt x="120081" y="293010"/>
                  <a:pt x="118744" y="295550"/>
                  <a:pt x="117408" y="299360"/>
                </a:cubicBezTo>
                <a:cubicBezTo>
                  <a:pt x="117408" y="300630"/>
                  <a:pt x="114734" y="300630"/>
                  <a:pt x="113397" y="300630"/>
                </a:cubicBezTo>
                <a:cubicBezTo>
                  <a:pt x="112060" y="301900"/>
                  <a:pt x="109386" y="300630"/>
                  <a:pt x="109386" y="298090"/>
                </a:cubicBezTo>
                <a:cubicBezTo>
                  <a:pt x="108050" y="295550"/>
                  <a:pt x="108050" y="291740"/>
                  <a:pt x="108050" y="289200"/>
                </a:cubicBezTo>
                <a:cubicBezTo>
                  <a:pt x="108050" y="289200"/>
                  <a:pt x="106713" y="289200"/>
                  <a:pt x="106713" y="289200"/>
                </a:cubicBezTo>
                <a:close/>
                <a:moveTo>
                  <a:pt x="122306" y="273325"/>
                </a:moveTo>
                <a:cubicBezTo>
                  <a:pt x="122306" y="275865"/>
                  <a:pt x="120917" y="277135"/>
                  <a:pt x="120917" y="279675"/>
                </a:cubicBezTo>
                <a:cubicBezTo>
                  <a:pt x="120917" y="280945"/>
                  <a:pt x="120917" y="282215"/>
                  <a:pt x="120917" y="284755"/>
                </a:cubicBezTo>
                <a:cubicBezTo>
                  <a:pt x="122306" y="284755"/>
                  <a:pt x="123695" y="286025"/>
                  <a:pt x="125084" y="286025"/>
                </a:cubicBezTo>
                <a:cubicBezTo>
                  <a:pt x="126473" y="282215"/>
                  <a:pt x="129252" y="278405"/>
                  <a:pt x="132030" y="274595"/>
                </a:cubicBezTo>
                <a:cubicBezTo>
                  <a:pt x="127862" y="274595"/>
                  <a:pt x="125084" y="274595"/>
                  <a:pt x="122306" y="273325"/>
                </a:cubicBezTo>
                <a:close/>
                <a:moveTo>
                  <a:pt x="96311" y="271737"/>
                </a:moveTo>
                <a:cubicBezTo>
                  <a:pt x="94988" y="271737"/>
                  <a:pt x="93665" y="273036"/>
                  <a:pt x="92342" y="273036"/>
                </a:cubicBezTo>
                <a:cubicBezTo>
                  <a:pt x="93665" y="276933"/>
                  <a:pt x="96311" y="280829"/>
                  <a:pt x="97634" y="286025"/>
                </a:cubicBezTo>
                <a:cubicBezTo>
                  <a:pt x="98957" y="284726"/>
                  <a:pt x="98957" y="284726"/>
                  <a:pt x="100280" y="284726"/>
                </a:cubicBezTo>
                <a:cubicBezTo>
                  <a:pt x="100280" y="284726"/>
                  <a:pt x="100280" y="283427"/>
                  <a:pt x="100280" y="283427"/>
                </a:cubicBezTo>
                <a:cubicBezTo>
                  <a:pt x="98957" y="279531"/>
                  <a:pt x="97634" y="275634"/>
                  <a:pt x="96311" y="271737"/>
                </a:cubicBezTo>
                <a:close/>
                <a:moveTo>
                  <a:pt x="112979" y="270150"/>
                </a:moveTo>
                <a:cubicBezTo>
                  <a:pt x="112979" y="275230"/>
                  <a:pt x="112979" y="279040"/>
                  <a:pt x="112979" y="282850"/>
                </a:cubicBezTo>
                <a:cubicBezTo>
                  <a:pt x="114566" y="282850"/>
                  <a:pt x="114566" y="282850"/>
                  <a:pt x="116154" y="282850"/>
                </a:cubicBezTo>
                <a:cubicBezTo>
                  <a:pt x="116154" y="281580"/>
                  <a:pt x="116154" y="279040"/>
                  <a:pt x="116154" y="277770"/>
                </a:cubicBezTo>
                <a:cubicBezTo>
                  <a:pt x="117742" y="275230"/>
                  <a:pt x="117742" y="273960"/>
                  <a:pt x="117742" y="271420"/>
                </a:cubicBezTo>
                <a:cubicBezTo>
                  <a:pt x="116154" y="271420"/>
                  <a:pt x="114566" y="271420"/>
                  <a:pt x="112979" y="270150"/>
                </a:cubicBezTo>
                <a:close/>
                <a:moveTo>
                  <a:pt x="108217" y="270150"/>
                </a:moveTo>
                <a:cubicBezTo>
                  <a:pt x="105677" y="270150"/>
                  <a:pt x="104407" y="270150"/>
                  <a:pt x="101867" y="271420"/>
                </a:cubicBezTo>
                <a:cubicBezTo>
                  <a:pt x="103137" y="273960"/>
                  <a:pt x="103137" y="276500"/>
                  <a:pt x="104407" y="279040"/>
                </a:cubicBezTo>
                <a:cubicBezTo>
                  <a:pt x="104407" y="280310"/>
                  <a:pt x="105677" y="281580"/>
                  <a:pt x="105677" y="282850"/>
                </a:cubicBezTo>
                <a:cubicBezTo>
                  <a:pt x="106947" y="282850"/>
                  <a:pt x="106947" y="282850"/>
                  <a:pt x="108217" y="282850"/>
                </a:cubicBezTo>
                <a:cubicBezTo>
                  <a:pt x="108217" y="279040"/>
                  <a:pt x="108217" y="273960"/>
                  <a:pt x="108217" y="270150"/>
                </a:cubicBezTo>
                <a:close/>
                <a:moveTo>
                  <a:pt x="135204" y="265387"/>
                </a:moveTo>
                <a:cubicBezTo>
                  <a:pt x="134145" y="266975"/>
                  <a:pt x="133087" y="266975"/>
                  <a:pt x="132029" y="268562"/>
                </a:cubicBezTo>
                <a:cubicBezTo>
                  <a:pt x="133087" y="268562"/>
                  <a:pt x="133087" y="270150"/>
                  <a:pt x="133087" y="270150"/>
                </a:cubicBezTo>
                <a:cubicBezTo>
                  <a:pt x="134145" y="268562"/>
                  <a:pt x="134145" y="266975"/>
                  <a:pt x="135204" y="265387"/>
                </a:cubicBezTo>
                <a:close/>
                <a:moveTo>
                  <a:pt x="132559" y="263800"/>
                </a:moveTo>
                <a:cubicBezTo>
                  <a:pt x="131236" y="264991"/>
                  <a:pt x="128590" y="266182"/>
                  <a:pt x="127267" y="268563"/>
                </a:cubicBezTo>
                <a:cubicBezTo>
                  <a:pt x="128590" y="268563"/>
                  <a:pt x="129913" y="268563"/>
                  <a:pt x="131236" y="268563"/>
                </a:cubicBezTo>
                <a:cubicBezTo>
                  <a:pt x="132559" y="267372"/>
                  <a:pt x="133882" y="266182"/>
                  <a:pt x="135205" y="264991"/>
                </a:cubicBezTo>
                <a:cubicBezTo>
                  <a:pt x="133882" y="264991"/>
                  <a:pt x="132559" y="264991"/>
                  <a:pt x="132559" y="263800"/>
                </a:cubicBezTo>
                <a:close/>
                <a:moveTo>
                  <a:pt x="108217" y="263800"/>
                </a:moveTo>
                <a:cubicBezTo>
                  <a:pt x="106629" y="263800"/>
                  <a:pt x="106629" y="265388"/>
                  <a:pt x="106629" y="265388"/>
                </a:cubicBezTo>
                <a:cubicBezTo>
                  <a:pt x="106629" y="265388"/>
                  <a:pt x="106629" y="265388"/>
                  <a:pt x="108217" y="265388"/>
                </a:cubicBezTo>
                <a:cubicBezTo>
                  <a:pt x="108217" y="265388"/>
                  <a:pt x="108217" y="263800"/>
                  <a:pt x="108217" y="263800"/>
                </a:cubicBezTo>
                <a:close/>
                <a:moveTo>
                  <a:pt x="129251" y="262212"/>
                </a:moveTo>
                <a:cubicBezTo>
                  <a:pt x="128060" y="263403"/>
                  <a:pt x="126870" y="264594"/>
                  <a:pt x="125679" y="265784"/>
                </a:cubicBezTo>
                <a:cubicBezTo>
                  <a:pt x="125679" y="265784"/>
                  <a:pt x="125679" y="266975"/>
                  <a:pt x="125679" y="266975"/>
                </a:cubicBezTo>
                <a:cubicBezTo>
                  <a:pt x="126870" y="265784"/>
                  <a:pt x="129251" y="264594"/>
                  <a:pt x="130442" y="263403"/>
                </a:cubicBezTo>
                <a:cubicBezTo>
                  <a:pt x="130442" y="263403"/>
                  <a:pt x="129251" y="262212"/>
                  <a:pt x="129251" y="262212"/>
                </a:cubicBezTo>
                <a:close/>
                <a:moveTo>
                  <a:pt x="92342" y="262212"/>
                </a:moveTo>
                <a:cubicBezTo>
                  <a:pt x="92342" y="263403"/>
                  <a:pt x="90754" y="265784"/>
                  <a:pt x="89167" y="266975"/>
                </a:cubicBezTo>
                <a:lnTo>
                  <a:pt x="91548" y="266380"/>
                </a:lnTo>
                <a:lnTo>
                  <a:pt x="92342" y="266975"/>
                </a:lnTo>
                <a:lnTo>
                  <a:pt x="92977" y="266022"/>
                </a:lnTo>
                <a:lnTo>
                  <a:pt x="93930" y="265784"/>
                </a:lnTo>
                <a:cubicBezTo>
                  <a:pt x="93930" y="264594"/>
                  <a:pt x="93930" y="264594"/>
                  <a:pt x="93930" y="264594"/>
                </a:cubicBezTo>
                <a:lnTo>
                  <a:pt x="92977" y="266022"/>
                </a:lnTo>
                <a:lnTo>
                  <a:pt x="91548" y="266380"/>
                </a:lnTo>
                <a:lnTo>
                  <a:pt x="90754" y="265784"/>
                </a:lnTo>
                <a:cubicBezTo>
                  <a:pt x="90754" y="264594"/>
                  <a:pt x="92342" y="263403"/>
                  <a:pt x="92342" y="263403"/>
                </a:cubicBezTo>
                <a:cubicBezTo>
                  <a:pt x="92342" y="262212"/>
                  <a:pt x="92342" y="262212"/>
                  <a:pt x="92342" y="262212"/>
                </a:cubicBezTo>
                <a:close/>
                <a:moveTo>
                  <a:pt x="89166" y="260625"/>
                </a:moveTo>
                <a:cubicBezTo>
                  <a:pt x="89166" y="261816"/>
                  <a:pt x="87579" y="263007"/>
                  <a:pt x="87579" y="264197"/>
                </a:cubicBezTo>
                <a:cubicBezTo>
                  <a:pt x="87579" y="264197"/>
                  <a:pt x="87579" y="265388"/>
                  <a:pt x="87579" y="265388"/>
                </a:cubicBezTo>
                <a:cubicBezTo>
                  <a:pt x="89166" y="264197"/>
                  <a:pt x="90754" y="261816"/>
                  <a:pt x="92342" y="260625"/>
                </a:cubicBezTo>
                <a:cubicBezTo>
                  <a:pt x="90754" y="260625"/>
                  <a:pt x="90754" y="260625"/>
                  <a:pt x="89166" y="260625"/>
                </a:cubicBezTo>
                <a:close/>
                <a:moveTo>
                  <a:pt x="119647" y="259037"/>
                </a:moveTo>
                <a:cubicBezTo>
                  <a:pt x="120917" y="260307"/>
                  <a:pt x="120917" y="260307"/>
                  <a:pt x="119647" y="260307"/>
                </a:cubicBezTo>
                <a:cubicBezTo>
                  <a:pt x="118377" y="260307"/>
                  <a:pt x="117107" y="262847"/>
                  <a:pt x="117107" y="262847"/>
                </a:cubicBezTo>
                <a:cubicBezTo>
                  <a:pt x="115837" y="264117"/>
                  <a:pt x="115837" y="264117"/>
                  <a:pt x="114567" y="265387"/>
                </a:cubicBezTo>
                <a:cubicBezTo>
                  <a:pt x="115837" y="265387"/>
                  <a:pt x="115837" y="265387"/>
                  <a:pt x="117107" y="265387"/>
                </a:cubicBezTo>
                <a:cubicBezTo>
                  <a:pt x="118377" y="264117"/>
                  <a:pt x="119647" y="262847"/>
                  <a:pt x="120917" y="261577"/>
                </a:cubicBezTo>
                <a:cubicBezTo>
                  <a:pt x="120917" y="260307"/>
                  <a:pt x="120917" y="260307"/>
                  <a:pt x="120917" y="259037"/>
                </a:cubicBezTo>
                <a:cubicBezTo>
                  <a:pt x="120917" y="259037"/>
                  <a:pt x="120917" y="259037"/>
                  <a:pt x="119647" y="259037"/>
                </a:cubicBezTo>
                <a:close/>
                <a:moveTo>
                  <a:pt x="115519" y="259037"/>
                </a:moveTo>
                <a:cubicBezTo>
                  <a:pt x="115519" y="260307"/>
                  <a:pt x="114249" y="260307"/>
                  <a:pt x="112979" y="261577"/>
                </a:cubicBezTo>
                <a:cubicBezTo>
                  <a:pt x="112979" y="262847"/>
                  <a:pt x="112979" y="264117"/>
                  <a:pt x="112979" y="264117"/>
                </a:cubicBezTo>
                <a:cubicBezTo>
                  <a:pt x="112979" y="264117"/>
                  <a:pt x="112979" y="265387"/>
                  <a:pt x="112979" y="265387"/>
                </a:cubicBezTo>
                <a:cubicBezTo>
                  <a:pt x="114249" y="264117"/>
                  <a:pt x="115519" y="262847"/>
                  <a:pt x="115519" y="261577"/>
                </a:cubicBezTo>
                <a:cubicBezTo>
                  <a:pt x="116789" y="261577"/>
                  <a:pt x="118059" y="259037"/>
                  <a:pt x="119329" y="259037"/>
                </a:cubicBezTo>
                <a:cubicBezTo>
                  <a:pt x="118059" y="259037"/>
                  <a:pt x="116789" y="259037"/>
                  <a:pt x="115519" y="259037"/>
                </a:cubicBezTo>
                <a:close/>
                <a:moveTo>
                  <a:pt x="112979" y="259037"/>
                </a:moveTo>
                <a:cubicBezTo>
                  <a:pt x="112979" y="260625"/>
                  <a:pt x="112979" y="260625"/>
                  <a:pt x="112979" y="260625"/>
                </a:cubicBezTo>
                <a:cubicBezTo>
                  <a:pt x="112979" y="259037"/>
                  <a:pt x="114567" y="259037"/>
                  <a:pt x="114567" y="259037"/>
                </a:cubicBezTo>
                <a:cubicBezTo>
                  <a:pt x="114567" y="259037"/>
                  <a:pt x="112979" y="259037"/>
                  <a:pt x="112979" y="259037"/>
                </a:cubicBezTo>
                <a:close/>
                <a:moveTo>
                  <a:pt x="106947" y="259037"/>
                </a:moveTo>
                <a:cubicBezTo>
                  <a:pt x="105677" y="260625"/>
                  <a:pt x="103137" y="263800"/>
                  <a:pt x="101867" y="265387"/>
                </a:cubicBezTo>
                <a:cubicBezTo>
                  <a:pt x="103137" y="265387"/>
                  <a:pt x="104407" y="265387"/>
                  <a:pt x="104407" y="265387"/>
                </a:cubicBezTo>
                <a:cubicBezTo>
                  <a:pt x="105677" y="263800"/>
                  <a:pt x="106947" y="262212"/>
                  <a:pt x="108217" y="260625"/>
                </a:cubicBezTo>
                <a:cubicBezTo>
                  <a:pt x="108217" y="260625"/>
                  <a:pt x="108217" y="260625"/>
                  <a:pt x="108217" y="259037"/>
                </a:cubicBezTo>
                <a:cubicBezTo>
                  <a:pt x="108217" y="259037"/>
                  <a:pt x="108217" y="259037"/>
                  <a:pt x="106947" y="259037"/>
                </a:cubicBezTo>
                <a:close/>
                <a:moveTo>
                  <a:pt x="103851" y="259037"/>
                </a:moveTo>
                <a:cubicBezTo>
                  <a:pt x="102660" y="260307"/>
                  <a:pt x="101470" y="262847"/>
                  <a:pt x="100279" y="264117"/>
                </a:cubicBezTo>
                <a:cubicBezTo>
                  <a:pt x="101470" y="262847"/>
                  <a:pt x="103851" y="260307"/>
                  <a:pt x="105042" y="259037"/>
                </a:cubicBezTo>
                <a:cubicBezTo>
                  <a:pt x="105042" y="259037"/>
                  <a:pt x="105042" y="259037"/>
                  <a:pt x="103851" y="259037"/>
                </a:cubicBezTo>
                <a:close/>
                <a:moveTo>
                  <a:pt x="100279" y="259037"/>
                </a:moveTo>
                <a:cubicBezTo>
                  <a:pt x="100279" y="260625"/>
                  <a:pt x="98692" y="260625"/>
                  <a:pt x="98692" y="262212"/>
                </a:cubicBezTo>
                <a:cubicBezTo>
                  <a:pt x="98692" y="263800"/>
                  <a:pt x="98692" y="263800"/>
                  <a:pt x="98692" y="263800"/>
                </a:cubicBezTo>
                <a:cubicBezTo>
                  <a:pt x="100279" y="262212"/>
                  <a:pt x="101867" y="260625"/>
                  <a:pt x="103455" y="259037"/>
                </a:cubicBezTo>
                <a:cubicBezTo>
                  <a:pt x="101867" y="259037"/>
                  <a:pt x="101867" y="259037"/>
                  <a:pt x="100279" y="259037"/>
                </a:cubicBezTo>
                <a:close/>
                <a:moveTo>
                  <a:pt x="97104" y="259037"/>
                </a:moveTo>
                <a:cubicBezTo>
                  <a:pt x="97104" y="260625"/>
                  <a:pt x="97104" y="260625"/>
                  <a:pt x="97104" y="260625"/>
                </a:cubicBezTo>
                <a:cubicBezTo>
                  <a:pt x="97104" y="260625"/>
                  <a:pt x="98692" y="259037"/>
                  <a:pt x="98692" y="259037"/>
                </a:cubicBezTo>
                <a:cubicBezTo>
                  <a:pt x="98692" y="259037"/>
                  <a:pt x="97104" y="259037"/>
                  <a:pt x="97104" y="259037"/>
                </a:cubicBezTo>
                <a:close/>
                <a:moveTo>
                  <a:pt x="150996" y="225247"/>
                </a:moveTo>
                <a:cubicBezTo>
                  <a:pt x="152316" y="225247"/>
                  <a:pt x="153636" y="226567"/>
                  <a:pt x="153636" y="227887"/>
                </a:cubicBezTo>
                <a:cubicBezTo>
                  <a:pt x="154956" y="229208"/>
                  <a:pt x="153636" y="229208"/>
                  <a:pt x="152316" y="229208"/>
                </a:cubicBezTo>
                <a:cubicBezTo>
                  <a:pt x="152316" y="227887"/>
                  <a:pt x="150996" y="226567"/>
                  <a:pt x="150996" y="225247"/>
                </a:cubicBezTo>
                <a:close/>
                <a:moveTo>
                  <a:pt x="159947" y="215778"/>
                </a:moveTo>
                <a:lnTo>
                  <a:pt x="160605" y="215778"/>
                </a:lnTo>
                <a:cubicBezTo>
                  <a:pt x="162193" y="216969"/>
                  <a:pt x="162193" y="216969"/>
                  <a:pt x="163780" y="218159"/>
                </a:cubicBezTo>
                <a:cubicBezTo>
                  <a:pt x="163780" y="219350"/>
                  <a:pt x="162193" y="219350"/>
                  <a:pt x="162193" y="219350"/>
                </a:cubicBezTo>
                <a:lnTo>
                  <a:pt x="159549" y="216376"/>
                </a:lnTo>
                <a:close/>
                <a:moveTo>
                  <a:pt x="111401" y="206764"/>
                </a:moveTo>
                <a:cubicBezTo>
                  <a:pt x="112721" y="206764"/>
                  <a:pt x="112721" y="206764"/>
                  <a:pt x="114040" y="206764"/>
                </a:cubicBezTo>
                <a:cubicBezTo>
                  <a:pt x="114040" y="206764"/>
                  <a:pt x="114040" y="208084"/>
                  <a:pt x="114040" y="208084"/>
                </a:cubicBezTo>
                <a:cubicBezTo>
                  <a:pt x="112721" y="208084"/>
                  <a:pt x="112721" y="208084"/>
                  <a:pt x="111401" y="206764"/>
                </a:cubicBezTo>
                <a:close/>
                <a:moveTo>
                  <a:pt x="173434" y="194882"/>
                </a:moveTo>
                <a:cubicBezTo>
                  <a:pt x="174754" y="194882"/>
                  <a:pt x="176074" y="196202"/>
                  <a:pt x="177393" y="197522"/>
                </a:cubicBezTo>
                <a:cubicBezTo>
                  <a:pt x="177393" y="197522"/>
                  <a:pt x="176074" y="198842"/>
                  <a:pt x="176074" y="197522"/>
                </a:cubicBezTo>
                <a:cubicBezTo>
                  <a:pt x="174754" y="197522"/>
                  <a:pt x="174754" y="196202"/>
                  <a:pt x="173434" y="194882"/>
                </a:cubicBezTo>
                <a:close/>
                <a:moveTo>
                  <a:pt x="46728" y="169798"/>
                </a:moveTo>
                <a:cubicBezTo>
                  <a:pt x="46728" y="171118"/>
                  <a:pt x="45409" y="172438"/>
                  <a:pt x="44089" y="172438"/>
                </a:cubicBezTo>
                <a:cubicBezTo>
                  <a:pt x="44089" y="173758"/>
                  <a:pt x="42769" y="172438"/>
                  <a:pt x="42769" y="172438"/>
                </a:cubicBezTo>
                <a:cubicBezTo>
                  <a:pt x="44089" y="171118"/>
                  <a:pt x="45409" y="169798"/>
                  <a:pt x="46728" y="169798"/>
                </a:cubicBezTo>
                <a:close/>
                <a:moveTo>
                  <a:pt x="36170" y="147354"/>
                </a:moveTo>
                <a:cubicBezTo>
                  <a:pt x="34850" y="148674"/>
                  <a:pt x="34850" y="149994"/>
                  <a:pt x="33530" y="149994"/>
                </a:cubicBezTo>
                <a:cubicBezTo>
                  <a:pt x="33530" y="149994"/>
                  <a:pt x="32210" y="149994"/>
                  <a:pt x="33530" y="148674"/>
                </a:cubicBezTo>
                <a:cubicBezTo>
                  <a:pt x="33530" y="148674"/>
                  <a:pt x="34850" y="147354"/>
                  <a:pt x="36170" y="147354"/>
                </a:cubicBezTo>
                <a:close/>
                <a:moveTo>
                  <a:pt x="34850" y="144713"/>
                </a:moveTo>
                <a:cubicBezTo>
                  <a:pt x="34850" y="146034"/>
                  <a:pt x="33530" y="147354"/>
                  <a:pt x="32210" y="147354"/>
                </a:cubicBezTo>
                <a:cubicBezTo>
                  <a:pt x="32210" y="147354"/>
                  <a:pt x="30890" y="146034"/>
                  <a:pt x="32210" y="146034"/>
                </a:cubicBezTo>
                <a:cubicBezTo>
                  <a:pt x="32210" y="146034"/>
                  <a:pt x="33530" y="144713"/>
                  <a:pt x="34850" y="144713"/>
                </a:cubicBezTo>
                <a:close/>
                <a:moveTo>
                  <a:pt x="198511" y="140753"/>
                </a:moveTo>
                <a:cubicBezTo>
                  <a:pt x="201151" y="140753"/>
                  <a:pt x="202470" y="142073"/>
                  <a:pt x="203790" y="143393"/>
                </a:cubicBezTo>
                <a:cubicBezTo>
                  <a:pt x="205110" y="143393"/>
                  <a:pt x="203790" y="144713"/>
                  <a:pt x="203790" y="144713"/>
                </a:cubicBezTo>
                <a:cubicBezTo>
                  <a:pt x="201151" y="143393"/>
                  <a:pt x="199831" y="142073"/>
                  <a:pt x="198511" y="140753"/>
                </a:cubicBezTo>
                <a:close/>
                <a:moveTo>
                  <a:pt x="61247" y="27214"/>
                </a:moveTo>
                <a:cubicBezTo>
                  <a:pt x="61247" y="27214"/>
                  <a:pt x="62567" y="27214"/>
                  <a:pt x="62567" y="28534"/>
                </a:cubicBezTo>
                <a:cubicBezTo>
                  <a:pt x="62567" y="28534"/>
                  <a:pt x="61247" y="28534"/>
                  <a:pt x="61247" y="28534"/>
                </a:cubicBezTo>
                <a:cubicBezTo>
                  <a:pt x="59927" y="28534"/>
                  <a:pt x="59927" y="27214"/>
                  <a:pt x="61247" y="27214"/>
                </a:cubicBezTo>
                <a:close/>
                <a:moveTo>
                  <a:pt x="157595" y="24573"/>
                </a:moveTo>
                <a:cubicBezTo>
                  <a:pt x="158915" y="23253"/>
                  <a:pt x="160235" y="24573"/>
                  <a:pt x="158915" y="24573"/>
                </a:cubicBezTo>
                <a:cubicBezTo>
                  <a:pt x="158915" y="25894"/>
                  <a:pt x="157595" y="25894"/>
                  <a:pt x="156275" y="25894"/>
                </a:cubicBezTo>
                <a:cubicBezTo>
                  <a:pt x="157595" y="24573"/>
                  <a:pt x="157595" y="24573"/>
                  <a:pt x="157595" y="24573"/>
                </a:cubicBezTo>
                <a:close/>
                <a:moveTo>
                  <a:pt x="94243" y="3450"/>
                </a:moveTo>
                <a:cubicBezTo>
                  <a:pt x="87644" y="3450"/>
                  <a:pt x="82364" y="6090"/>
                  <a:pt x="77085" y="11371"/>
                </a:cubicBezTo>
                <a:cubicBezTo>
                  <a:pt x="71805" y="16652"/>
                  <a:pt x="69166" y="23253"/>
                  <a:pt x="67846" y="31174"/>
                </a:cubicBezTo>
                <a:cubicBezTo>
                  <a:pt x="57287" y="66820"/>
                  <a:pt x="69166" y="105107"/>
                  <a:pt x="78405" y="140753"/>
                </a:cubicBezTo>
                <a:cubicBezTo>
                  <a:pt x="81044" y="149994"/>
                  <a:pt x="82364" y="159236"/>
                  <a:pt x="85004" y="169798"/>
                </a:cubicBezTo>
                <a:cubicBezTo>
                  <a:pt x="86324" y="179039"/>
                  <a:pt x="87644" y="189601"/>
                  <a:pt x="88963" y="198842"/>
                </a:cubicBezTo>
                <a:cubicBezTo>
                  <a:pt x="91603" y="216005"/>
                  <a:pt x="99522" y="231848"/>
                  <a:pt x="96882" y="249011"/>
                </a:cubicBezTo>
                <a:cubicBezTo>
                  <a:pt x="95563" y="252972"/>
                  <a:pt x="91603" y="250331"/>
                  <a:pt x="91603" y="247691"/>
                </a:cubicBezTo>
                <a:cubicBezTo>
                  <a:pt x="91603" y="247691"/>
                  <a:pt x="91603" y="247691"/>
                  <a:pt x="91603" y="246371"/>
                </a:cubicBezTo>
                <a:cubicBezTo>
                  <a:pt x="90283" y="247691"/>
                  <a:pt x="90283" y="246371"/>
                  <a:pt x="90283" y="246371"/>
                </a:cubicBezTo>
                <a:cubicBezTo>
                  <a:pt x="90283" y="245050"/>
                  <a:pt x="91603" y="245050"/>
                  <a:pt x="91603" y="245050"/>
                </a:cubicBezTo>
                <a:cubicBezTo>
                  <a:pt x="91603" y="243730"/>
                  <a:pt x="91603" y="243730"/>
                  <a:pt x="91603" y="242410"/>
                </a:cubicBezTo>
                <a:cubicBezTo>
                  <a:pt x="91603" y="242410"/>
                  <a:pt x="90283" y="242410"/>
                  <a:pt x="90283" y="242410"/>
                </a:cubicBezTo>
                <a:cubicBezTo>
                  <a:pt x="88963" y="243730"/>
                  <a:pt x="88963" y="242410"/>
                  <a:pt x="88963" y="242410"/>
                </a:cubicBezTo>
                <a:cubicBezTo>
                  <a:pt x="90283" y="241090"/>
                  <a:pt x="91603" y="241090"/>
                  <a:pt x="91603" y="241090"/>
                </a:cubicBezTo>
                <a:cubicBezTo>
                  <a:pt x="91603" y="238449"/>
                  <a:pt x="91603" y="237129"/>
                  <a:pt x="91603" y="235809"/>
                </a:cubicBezTo>
                <a:cubicBezTo>
                  <a:pt x="91603" y="237129"/>
                  <a:pt x="90283" y="237129"/>
                  <a:pt x="90283" y="238449"/>
                </a:cubicBezTo>
                <a:cubicBezTo>
                  <a:pt x="90283" y="238449"/>
                  <a:pt x="88963" y="238449"/>
                  <a:pt x="88963" y="237129"/>
                </a:cubicBezTo>
                <a:cubicBezTo>
                  <a:pt x="88963" y="235809"/>
                  <a:pt x="90283" y="235809"/>
                  <a:pt x="91603" y="234489"/>
                </a:cubicBezTo>
                <a:cubicBezTo>
                  <a:pt x="91603" y="233168"/>
                  <a:pt x="91603" y="233168"/>
                  <a:pt x="91603" y="231848"/>
                </a:cubicBezTo>
                <a:cubicBezTo>
                  <a:pt x="90283" y="231848"/>
                  <a:pt x="88963" y="233168"/>
                  <a:pt x="88963" y="233168"/>
                </a:cubicBezTo>
                <a:cubicBezTo>
                  <a:pt x="87644" y="233168"/>
                  <a:pt x="87644" y="231848"/>
                  <a:pt x="87644" y="231848"/>
                </a:cubicBezTo>
                <a:cubicBezTo>
                  <a:pt x="88963" y="231848"/>
                  <a:pt x="90283" y="230528"/>
                  <a:pt x="90283" y="230528"/>
                </a:cubicBezTo>
                <a:cubicBezTo>
                  <a:pt x="90283" y="229208"/>
                  <a:pt x="90283" y="227887"/>
                  <a:pt x="90283" y="226567"/>
                </a:cubicBezTo>
                <a:cubicBezTo>
                  <a:pt x="88963" y="226567"/>
                  <a:pt x="87644" y="227887"/>
                  <a:pt x="87644" y="229208"/>
                </a:cubicBezTo>
                <a:cubicBezTo>
                  <a:pt x="86324" y="229208"/>
                  <a:pt x="86324" y="229208"/>
                  <a:pt x="86324" y="227887"/>
                </a:cubicBezTo>
                <a:cubicBezTo>
                  <a:pt x="87644" y="226567"/>
                  <a:pt x="88963" y="225247"/>
                  <a:pt x="90283" y="225247"/>
                </a:cubicBezTo>
                <a:cubicBezTo>
                  <a:pt x="88963" y="223927"/>
                  <a:pt x="88963" y="222607"/>
                  <a:pt x="88963" y="221286"/>
                </a:cubicBezTo>
                <a:cubicBezTo>
                  <a:pt x="87644" y="222607"/>
                  <a:pt x="86324" y="222607"/>
                  <a:pt x="85004" y="223927"/>
                </a:cubicBezTo>
                <a:cubicBezTo>
                  <a:pt x="85004" y="223927"/>
                  <a:pt x="83684" y="222607"/>
                  <a:pt x="85004" y="222607"/>
                </a:cubicBezTo>
                <a:cubicBezTo>
                  <a:pt x="86324" y="222607"/>
                  <a:pt x="87644" y="221286"/>
                  <a:pt x="88963" y="219966"/>
                </a:cubicBezTo>
                <a:cubicBezTo>
                  <a:pt x="88963" y="219966"/>
                  <a:pt x="87644" y="218646"/>
                  <a:pt x="87644" y="218646"/>
                </a:cubicBezTo>
                <a:cubicBezTo>
                  <a:pt x="87644" y="218646"/>
                  <a:pt x="87644" y="218646"/>
                  <a:pt x="86324" y="219966"/>
                </a:cubicBezTo>
                <a:cubicBezTo>
                  <a:pt x="86324" y="219966"/>
                  <a:pt x="85004" y="219966"/>
                  <a:pt x="85004" y="218646"/>
                </a:cubicBezTo>
                <a:cubicBezTo>
                  <a:pt x="86324" y="218646"/>
                  <a:pt x="86324" y="217326"/>
                  <a:pt x="87644" y="217326"/>
                </a:cubicBezTo>
                <a:cubicBezTo>
                  <a:pt x="87644" y="216005"/>
                  <a:pt x="87644" y="214685"/>
                  <a:pt x="87644" y="214685"/>
                </a:cubicBezTo>
                <a:cubicBezTo>
                  <a:pt x="86324" y="214685"/>
                  <a:pt x="86324" y="214685"/>
                  <a:pt x="86324" y="214685"/>
                </a:cubicBezTo>
                <a:cubicBezTo>
                  <a:pt x="85004" y="216005"/>
                  <a:pt x="85004" y="214685"/>
                  <a:pt x="85004" y="214685"/>
                </a:cubicBezTo>
                <a:cubicBezTo>
                  <a:pt x="85004" y="213365"/>
                  <a:pt x="86324" y="213365"/>
                  <a:pt x="86324" y="213365"/>
                </a:cubicBezTo>
                <a:cubicBezTo>
                  <a:pt x="86324" y="212045"/>
                  <a:pt x="86324" y="210724"/>
                  <a:pt x="86324" y="209404"/>
                </a:cubicBezTo>
                <a:cubicBezTo>
                  <a:pt x="85004" y="210724"/>
                  <a:pt x="83684" y="210724"/>
                  <a:pt x="82364" y="210724"/>
                </a:cubicBezTo>
                <a:cubicBezTo>
                  <a:pt x="81044" y="210724"/>
                  <a:pt x="81044" y="209404"/>
                  <a:pt x="82364" y="209404"/>
                </a:cubicBezTo>
                <a:cubicBezTo>
                  <a:pt x="83684" y="209404"/>
                  <a:pt x="85004" y="209404"/>
                  <a:pt x="85004" y="208084"/>
                </a:cubicBezTo>
                <a:cubicBezTo>
                  <a:pt x="85004" y="206764"/>
                  <a:pt x="85004" y="206764"/>
                  <a:pt x="85004" y="206764"/>
                </a:cubicBezTo>
                <a:cubicBezTo>
                  <a:pt x="85004" y="206764"/>
                  <a:pt x="85004" y="206764"/>
                  <a:pt x="83684" y="206764"/>
                </a:cubicBezTo>
                <a:cubicBezTo>
                  <a:pt x="83684" y="205443"/>
                  <a:pt x="85004" y="205443"/>
                  <a:pt x="85004" y="205443"/>
                </a:cubicBezTo>
                <a:cubicBezTo>
                  <a:pt x="85004" y="204123"/>
                  <a:pt x="85004" y="204123"/>
                  <a:pt x="85004" y="204123"/>
                </a:cubicBezTo>
                <a:cubicBezTo>
                  <a:pt x="83684" y="204123"/>
                  <a:pt x="83684" y="205443"/>
                  <a:pt x="83684" y="205443"/>
                </a:cubicBezTo>
                <a:cubicBezTo>
                  <a:pt x="82364" y="205443"/>
                  <a:pt x="82364" y="205443"/>
                  <a:pt x="82364" y="204123"/>
                </a:cubicBezTo>
                <a:cubicBezTo>
                  <a:pt x="82364" y="204123"/>
                  <a:pt x="83684" y="202803"/>
                  <a:pt x="83684" y="202803"/>
                </a:cubicBezTo>
                <a:cubicBezTo>
                  <a:pt x="83684" y="201483"/>
                  <a:pt x="83684" y="201483"/>
                  <a:pt x="83684" y="200163"/>
                </a:cubicBezTo>
                <a:cubicBezTo>
                  <a:pt x="83684" y="201483"/>
                  <a:pt x="82364" y="201483"/>
                  <a:pt x="82364" y="201483"/>
                </a:cubicBezTo>
                <a:cubicBezTo>
                  <a:pt x="81044" y="202803"/>
                  <a:pt x="81044" y="201483"/>
                  <a:pt x="81044" y="200163"/>
                </a:cubicBezTo>
                <a:cubicBezTo>
                  <a:pt x="82364" y="200163"/>
                  <a:pt x="82364" y="200163"/>
                  <a:pt x="83684" y="198842"/>
                </a:cubicBezTo>
                <a:cubicBezTo>
                  <a:pt x="83684" y="197522"/>
                  <a:pt x="83684" y="197522"/>
                  <a:pt x="83684" y="196202"/>
                </a:cubicBezTo>
                <a:cubicBezTo>
                  <a:pt x="82364" y="197522"/>
                  <a:pt x="82364" y="197522"/>
                  <a:pt x="81044" y="197522"/>
                </a:cubicBezTo>
                <a:cubicBezTo>
                  <a:pt x="81044" y="198842"/>
                  <a:pt x="79724" y="197522"/>
                  <a:pt x="81044" y="196202"/>
                </a:cubicBezTo>
                <a:cubicBezTo>
                  <a:pt x="81044" y="196202"/>
                  <a:pt x="82364" y="194882"/>
                  <a:pt x="83684" y="194882"/>
                </a:cubicBezTo>
                <a:cubicBezTo>
                  <a:pt x="82364" y="193561"/>
                  <a:pt x="82364" y="193561"/>
                  <a:pt x="82364" y="192241"/>
                </a:cubicBezTo>
                <a:cubicBezTo>
                  <a:pt x="82364" y="192241"/>
                  <a:pt x="81044" y="193561"/>
                  <a:pt x="81044" y="193561"/>
                </a:cubicBezTo>
                <a:cubicBezTo>
                  <a:pt x="79724" y="194882"/>
                  <a:pt x="79724" y="193561"/>
                  <a:pt x="79724" y="192241"/>
                </a:cubicBezTo>
                <a:cubicBezTo>
                  <a:pt x="81044" y="192241"/>
                  <a:pt x="81044" y="190921"/>
                  <a:pt x="82364" y="190921"/>
                </a:cubicBezTo>
                <a:cubicBezTo>
                  <a:pt x="82364" y="189601"/>
                  <a:pt x="82364" y="189601"/>
                  <a:pt x="82364" y="188281"/>
                </a:cubicBezTo>
                <a:cubicBezTo>
                  <a:pt x="81044" y="189601"/>
                  <a:pt x="81044" y="189601"/>
                  <a:pt x="79724" y="190921"/>
                </a:cubicBezTo>
                <a:cubicBezTo>
                  <a:pt x="79724" y="190921"/>
                  <a:pt x="78405" y="189601"/>
                  <a:pt x="79724" y="189601"/>
                </a:cubicBezTo>
                <a:cubicBezTo>
                  <a:pt x="81044" y="188281"/>
                  <a:pt x="81044" y="188281"/>
                  <a:pt x="82364" y="186960"/>
                </a:cubicBezTo>
                <a:cubicBezTo>
                  <a:pt x="81044" y="185640"/>
                  <a:pt x="81044" y="185640"/>
                  <a:pt x="81044" y="184320"/>
                </a:cubicBezTo>
                <a:cubicBezTo>
                  <a:pt x="81044" y="184320"/>
                  <a:pt x="81044" y="184320"/>
                  <a:pt x="79724" y="185640"/>
                </a:cubicBezTo>
                <a:cubicBezTo>
                  <a:pt x="79724" y="186960"/>
                  <a:pt x="78405" y="185640"/>
                  <a:pt x="78405" y="184320"/>
                </a:cubicBezTo>
                <a:cubicBezTo>
                  <a:pt x="78405" y="184320"/>
                  <a:pt x="78405" y="184320"/>
                  <a:pt x="81044" y="183000"/>
                </a:cubicBezTo>
                <a:cubicBezTo>
                  <a:pt x="81044" y="181679"/>
                  <a:pt x="81044" y="181679"/>
                  <a:pt x="81044" y="180359"/>
                </a:cubicBezTo>
                <a:cubicBezTo>
                  <a:pt x="79724" y="181679"/>
                  <a:pt x="79724" y="181679"/>
                  <a:pt x="79724" y="181679"/>
                </a:cubicBezTo>
                <a:cubicBezTo>
                  <a:pt x="78405" y="183000"/>
                  <a:pt x="78405" y="181679"/>
                  <a:pt x="78405" y="180359"/>
                </a:cubicBezTo>
                <a:cubicBezTo>
                  <a:pt x="79724" y="180359"/>
                  <a:pt x="79724" y="180359"/>
                  <a:pt x="81044" y="179039"/>
                </a:cubicBezTo>
                <a:cubicBezTo>
                  <a:pt x="81044" y="179039"/>
                  <a:pt x="79724" y="177719"/>
                  <a:pt x="79724" y="176399"/>
                </a:cubicBezTo>
                <a:cubicBezTo>
                  <a:pt x="79724" y="177719"/>
                  <a:pt x="78405" y="177719"/>
                  <a:pt x="78405" y="177719"/>
                </a:cubicBezTo>
                <a:cubicBezTo>
                  <a:pt x="77085" y="179039"/>
                  <a:pt x="77085" y="177719"/>
                  <a:pt x="77085" y="176399"/>
                </a:cubicBezTo>
                <a:cubicBezTo>
                  <a:pt x="78405" y="176399"/>
                  <a:pt x="79724" y="176399"/>
                  <a:pt x="79724" y="175078"/>
                </a:cubicBezTo>
                <a:cubicBezTo>
                  <a:pt x="79724" y="175078"/>
                  <a:pt x="79724" y="173758"/>
                  <a:pt x="79724" y="173758"/>
                </a:cubicBezTo>
                <a:cubicBezTo>
                  <a:pt x="79724" y="173758"/>
                  <a:pt x="79724" y="172438"/>
                  <a:pt x="79724" y="172438"/>
                </a:cubicBezTo>
                <a:cubicBezTo>
                  <a:pt x="79724" y="172438"/>
                  <a:pt x="78405" y="173758"/>
                  <a:pt x="78405" y="173758"/>
                </a:cubicBezTo>
                <a:cubicBezTo>
                  <a:pt x="78405" y="173758"/>
                  <a:pt x="77085" y="173758"/>
                  <a:pt x="77085" y="172438"/>
                </a:cubicBezTo>
                <a:cubicBezTo>
                  <a:pt x="78405" y="172438"/>
                  <a:pt x="78405" y="172438"/>
                  <a:pt x="79724" y="171118"/>
                </a:cubicBezTo>
                <a:cubicBezTo>
                  <a:pt x="79724" y="171118"/>
                  <a:pt x="79724" y="169798"/>
                  <a:pt x="79724" y="169798"/>
                </a:cubicBezTo>
                <a:cubicBezTo>
                  <a:pt x="78405" y="169798"/>
                  <a:pt x="78405" y="171118"/>
                  <a:pt x="77085" y="171118"/>
                </a:cubicBezTo>
                <a:cubicBezTo>
                  <a:pt x="77085" y="172438"/>
                  <a:pt x="75765" y="171118"/>
                  <a:pt x="75765" y="171118"/>
                </a:cubicBezTo>
                <a:cubicBezTo>
                  <a:pt x="77085" y="169798"/>
                  <a:pt x="78405" y="168477"/>
                  <a:pt x="78405" y="168477"/>
                </a:cubicBezTo>
                <a:cubicBezTo>
                  <a:pt x="78405" y="168477"/>
                  <a:pt x="78405" y="167157"/>
                  <a:pt x="78405" y="167157"/>
                </a:cubicBezTo>
                <a:cubicBezTo>
                  <a:pt x="78405" y="168477"/>
                  <a:pt x="77085" y="168477"/>
                  <a:pt x="77085" y="168477"/>
                </a:cubicBezTo>
                <a:cubicBezTo>
                  <a:pt x="75765" y="169798"/>
                  <a:pt x="75765" y="168477"/>
                  <a:pt x="75765" y="167157"/>
                </a:cubicBezTo>
                <a:cubicBezTo>
                  <a:pt x="77085" y="167157"/>
                  <a:pt x="77085" y="167157"/>
                  <a:pt x="78405" y="165837"/>
                </a:cubicBezTo>
                <a:cubicBezTo>
                  <a:pt x="78405" y="165837"/>
                  <a:pt x="78405" y="165837"/>
                  <a:pt x="78405" y="164517"/>
                </a:cubicBezTo>
                <a:cubicBezTo>
                  <a:pt x="77085" y="165837"/>
                  <a:pt x="77085" y="165837"/>
                  <a:pt x="75765" y="165837"/>
                </a:cubicBezTo>
                <a:cubicBezTo>
                  <a:pt x="75765" y="167157"/>
                  <a:pt x="74445" y="165837"/>
                  <a:pt x="75765" y="164517"/>
                </a:cubicBezTo>
                <a:cubicBezTo>
                  <a:pt x="74445" y="164517"/>
                  <a:pt x="74445" y="163196"/>
                  <a:pt x="75765" y="163196"/>
                </a:cubicBezTo>
                <a:cubicBezTo>
                  <a:pt x="75765" y="161876"/>
                  <a:pt x="77085" y="161876"/>
                  <a:pt x="78405" y="161876"/>
                </a:cubicBezTo>
                <a:cubicBezTo>
                  <a:pt x="77085" y="160556"/>
                  <a:pt x="77085" y="159236"/>
                  <a:pt x="77085" y="157916"/>
                </a:cubicBezTo>
                <a:cubicBezTo>
                  <a:pt x="75765" y="159236"/>
                  <a:pt x="75765" y="160556"/>
                  <a:pt x="74445" y="160556"/>
                </a:cubicBezTo>
                <a:cubicBezTo>
                  <a:pt x="73125" y="160556"/>
                  <a:pt x="73125" y="159236"/>
                  <a:pt x="73125" y="159236"/>
                </a:cubicBezTo>
                <a:cubicBezTo>
                  <a:pt x="74445" y="159236"/>
                  <a:pt x="75765" y="157916"/>
                  <a:pt x="77085" y="156595"/>
                </a:cubicBezTo>
                <a:cubicBezTo>
                  <a:pt x="77085" y="156595"/>
                  <a:pt x="77085" y="155275"/>
                  <a:pt x="77085" y="155275"/>
                </a:cubicBezTo>
                <a:cubicBezTo>
                  <a:pt x="75765" y="155275"/>
                  <a:pt x="74445" y="156595"/>
                  <a:pt x="74445" y="156595"/>
                </a:cubicBezTo>
                <a:cubicBezTo>
                  <a:pt x="73125" y="157916"/>
                  <a:pt x="73125" y="156595"/>
                  <a:pt x="73125" y="156595"/>
                </a:cubicBezTo>
                <a:cubicBezTo>
                  <a:pt x="74445" y="155275"/>
                  <a:pt x="75765" y="153955"/>
                  <a:pt x="75765" y="152635"/>
                </a:cubicBezTo>
                <a:cubicBezTo>
                  <a:pt x="75765" y="152635"/>
                  <a:pt x="75765" y="151314"/>
                  <a:pt x="75765" y="151314"/>
                </a:cubicBezTo>
                <a:cubicBezTo>
                  <a:pt x="74445" y="151314"/>
                  <a:pt x="73125" y="152635"/>
                  <a:pt x="71805" y="152635"/>
                </a:cubicBezTo>
                <a:cubicBezTo>
                  <a:pt x="71805" y="153955"/>
                  <a:pt x="70486" y="152635"/>
                  <a:pt x="71805" y="151314"/>
                </a:cubicBezTo>
                <a:cubicBezTo>
                  <a:pt x="73125" y="151314"/>
                  <a:pt x="74445" y="151314"/>
                  <a:pt x="75765" y="149994"/>
                </a:cubicBezTo>
                <a:cubicBezTo>
                  <a:pt x="75765" y="149994"/>
                  <a:pt x="75765" y="148674"/>
                  <a:pt x="74445" y="148674"/>
                </a:cubicBezTo>
                <a:cubicBezTo>
                  <a:pt x="74445" y="148674"/>
                  <a:pt x="73125" y="149994"/>
                  <a:pt x="71805" y="149994"/>
                </a:cubicBezTo>
                <a:cubicBezTo>
                  <a:pt x="70486" y="149994"/>
                  <a:pt x="70486" y="149994"/>
                  <a:pt x="71805" y="148674"/>
                </a:cubicBezTo>
                <a:cubicBezTo>
                  <a:pt x="71805" y="148674"/>
                  <a:pt x="73125" y="147354"/>
                  <a:pt x="74445" y="147354"/>
                </a:cubicBezTo>
                <a:cubicBezTo>
                  <a:pt x="74445" y="146034"/>
                  <a:pt x="74445" y="144713"/>
                  <a:pt x="74445" y="144713"/>
                </a:cubicBezTo>
                <a:cubicBezTo>
                  <a:pt x="73125" y="144713"/>
                  <a:pt x="71805" y="144713"/>
                  <a:pt x="70486" y="144713"/>
                </a:cubicBezTo>
                <a:cubicBezTo>
                  <a:pt x="69166" y="146034"/>
                  <a:pt x="69166" y="144713"/>
                  <a:pt x="69166" y="143393"/>
                </a:cubicBezTo>
                <a:cubicBezTo>
                  <a:pt x="70486" y="143393"/>
                  <a:pt x="71805" y="143393"/>
                  <a:pt x="73125" y="143393"/>
                </a:cubicBezTo>
                <a:cubicBezTo>
                  <a:pt x="73125" y="142073"/>
                  <a:pt x="73125" y="140753"/>
                  <a:pt x="73125" y="140753"/>
                </a:cubicBezTo>
                <a:cubicBezTo>
                  <a:pt x="71805" y="140753"/>
                  <a:pt x="70486" y="140753"/>
                  <a:pt x="69166" y="140753"/>
                </a:cubicBezTo>
                <a:cubicBezTo>
                  <a:pt x="67846" y="142073"/>
                  <a:pt x="67846" y="140753"/>
                  <a:pt x="67846" y="139432"/>
                </a:cubicBezTo>
                <a:cubicBezTo>
                  <a:pt x="69166" y="139432"/>
                  <a:pt x="70486" y="139432"/>
                  <a:pt x="71805" y="139432"/>
                </a:cubicBezTo>
                <a:cubicBezTo>
                  <a:pt x="71805" y="138112"/>
                  <a:pt x="71805" y="136792"/>
                  <a:pt x="71805" y="136792"/>
                </a:cubicBezTo>
                <a:cubicBezTo>
                  <a:pt x="70486" y="136792"/>
                  <a:pt x="69166" y="136792"/>
                  <a:pt x="67846" y="136792"/>
                </a:cubicBezTo>
                <a:cubicBezTo>
                  <a:pt x="67846" y="136792"/>
                  <a:pt x="67846" y="135472"/>
                  <a:pt x="67846" y="135472"/>
                </a:cubicBezTo>
                <a:cubicBezTo>
                  <a:pt x="69166" y="135472"/>
                  <a:pt x="70486" y="135472"/>
                  <a:pt x="71805" y="135472"/>
                </a:cubicBezTo>
                <a:cubicBezTo>
                  <a:pt x="70486" y="134152"/>
                  <a:pt x="70486" y="132831"/>
                  <a:pt x="70486" y="131511"/>
                </a:cubicBezTo>
                <a:cubicBezTo>
                  <a:pt x="69166" y="131511"/>
                  <a:pt x="67846" y="131511"/>
                  <a:pt x="66526" y="131511"/>
                </a:cubicBezTo>
                <a:cubicBezTo>
                  <a:pt x="65206" y="131511"/>
                  <a:pt x="65206" y="130191"/>
                  <a:pt x="66526" y="130191"/>
                </a:cubicBezTo>
                <a:cubicBezTo>
                  <a:pt x="67846" y="130191"/>
                  <a:pt x="69166" y="130191"/>
                  <a:pt x="70486" y="130191"/>
                </a:cubicBezTo>
                <a:cubicBezTo>
                  <a:pt x="69166" y="128871"/>
                  <a:pt x="69166" y="126230"/>
                  <a:pt x="69166" y="124910"/>
                </a:cubicBezTo>
                <a:cubicBezTo>
                  <a:pt x="67846" y="126230"/>
                  <a:pt x="67846" y="126230"/>
                  <a:pt x="66526" y="126230"/>
                </a:cubicBezTo>
                <a:cubicBezTo>
                  <a:pt x="65206" y="126230"/>
                  <a:pt x="65206" y="124910"/>
                  <a:pt x="66526" y="124910"/>
                </a:cubicBezTo>
                <a:cubicBezTo>
                  <a:pt x="66526" y="124910"/>
                  <a:pt x="67846" y="124910"/>
                  <a:pt x="69166" y="123590"/>
                </a:cubicBezTo>
                <a:cubicBezTo>
                  <a:pt x="67846" y="123590"/>
                  <a:pt x="67846" y="122270"/>
                  <a:pt x="67846" y="120949"/>
                </a:cubicBezTo>
                <a:cubicBezTo>
                  <a:pt x="66526" y="120949"/>
                  <a:pt x="66526" y="120949"/>
                  <a:pt x="65206" y="120949"/>
                </a:cubicBezTo>
                <a:cubicBezTo>
                  <a:pt x="63886" y="120949"/>
                  <a:pt x="63886" y="119629"/>
                  <a:pt x="65206" y="119629"/>
                </a:cubicBezTo>
                <a:cubicBezTo>
                  <a:pt x="65206" y="119629"/>
                  <a:pt x="66526" y="119629"/>
                  <a:pt x="67846" y="119629"/>
                </a:cubicBezTo>
                <a:cubicBezTo>
                  <a:pt x="67846" y="118309"/>
                  <a:pt x="66526" y="116989"/>
                  <a:pt x="66526" y="115669"/>
                </a:cubicBezTo>
                <a:cubicBezTo>
                  <a:pt x="65206" y="116989"/>
                  <a:pt x="65206" y="116989"/>
                  <a:pt x="63886" y="116989"/>
                </a:cubicBezTo>
                <a:cubicBezTo>
                  <a:pt x="62567" y="118309"/>
                  <a:pt x="62567" y="116989"/>
                  <a:pt x="62567" y="116989"/>
                </a:cubicBezTo>
                <a:cubicBezTo>
                  <a:pt x="63886" y="115669"/>
                  <a:pt x="65206" y="115669"/>
                  <a:pt x="66526" y="114348"/>
                </a:cubicBezTo>
                <a:cubicBezTo>
                  <a:pt x="66526" y="113028"/>
                  <a:pt x="66526" y="113028"/>
                  <a:pt x="65206" y="111708"/>
                </a:cubicBezTo>
                <a:cubicBezTo>
                  <a:pt x="65206" y="111708"/>
                  <a:pt x="63886" y="111708"/>
                  <a:pt x="62567" y="113028"/>
                </a:cubicBezTo>
                <a:cubicBezTo>
                  <a:pt x="61247" y="113028"/>
                  <a:pt x="61247" y="111708"/>
                  <a:pt x="62567" y="111708"/>
                </a:cubicBezTo>
                <a:cubicBezTo>
                  <a:pt x="62567" y="110388"/>
                  <a:pt x="63886" y="110388"/>
                  <a:pt x="65206" y="110388"/>
                </a:cubicBezTo>
                <a:cubicBezTo>
                  <a:pt x="65206" y="109067"/>
                  <a:pt x="65206" y="109067"/>
                  <a:pt x="65206" y="109067"/>
                </a:cubicBezTo>
                <a:cubicBezTo>
                  <a:pt x="63886" y="109067"/>
                  <a:pt x="62567" y="109067"/>
                  <a:pt x="61247" y="109067"/>
                </a:cubicBezTo>
                <a:cubicBezTo>
                  <a:pt x="61247" y="109067"/>
                  <a:pt x="61247" y="107747"/>
                  <a:pt x="61247" y="107747"/>
                </a:cubicBezTo>
                <a:cubicBezTo>
                  <a:pt x="62567" y="107747"/>
                  <a:pt x="63886" y="107747"/>
                  <a:pt x="65206" y="107747"/>
                </a:cubicBezTo>
                <a:cubicBezTo>
                  <a:pt x="65206" y="106427"/>
                  <a:pt x="65206" y="106427"/>
                  <a:pt x="63886" y="106427"/>
                </a:cubicBezTo>
                <a:cubicBezTo>
                  <a:pt x="63886" y="106427"/>
                  <a:pt x="62567" y="106427"/>
                  <a:pt x="62567" y="106427"/>
                </a:cubicBezTo>
                <a:cubicBezTo>
                  <a:pt x="61247" y="106427"/>
                  <a:pt x="61247" y="105107"/>
                  <a:pt x="62567" y="105107"/>
                </a:cubicBezTo>
                <a:cubicBezTo>
                  <a:pt x="62567" y="105107"/>
                  <a:pt x="63886" y="105107"/>
                  <a:pt x="63886" y="105107"/>
                </a:cubicBezTo>
                <a:cubicBezTo>
                  <a:pt x="63886" y="103787"/>
                  <a:pt x="63886" y="102466"/>
                  <a:pt x="63886" y="102466"/>
                </a:cubicBezTo>
                <a:cubicBezTo>
                  <a:pt x="62567" y="102466"/>
                  <a:pt x="61247" y="103787"/>
                  <a:pt x="59927" y="103787"/>
                </a:cubicBezTo>
                <a:cubicBezTo>
                  <a:pt x="58607" y="103787"/>
                  <a:pt x="58607" y="102466"/>
                  <a:pt x="59927" y="102466"/>
                </a:cubicBezTo>
                <a:cubicBezTo>
                  <a:pt x="61247" y="102466"/>
                  <a:pt x="62567" y="101146"/>
                  <a:pt x="63886" y="101146"/>
                </a:cubicBezTo>
                <a:cubicBezTo>
                  <a:pt x="63886" y="99826"/>
                  <a:pt x="62567" y="98506"/>
                  <a:pt x="62567" y="97185"/>
                </a:cubicBezTo>
                <a:cubicBezTo>
                  <a:pt x="61247" y="97185"/>
                  <a:pt x="59927" y="97185"/>
                  <a:pt x="58607" y="98506"/>
                </a:cubicBezTo>
                <a:cubicBezTo>
                  <a:pt x="57287" y="98506"/>
                  <a:pt x="57287" y="97185"/>
                  <a:pt x="58607" y="97185"/>
                </a:cubicBezTo>
                <a:cubicBezTo>
                  <a:pt x="59927" y="95865"/>
                  <a:pt x="61247" y="95865"/>
                  <a:pt x="62567" y="95865"/>
                </a:cubicBezTo>
                <a:cubicBezTo>
                  <a:pt x="62567" y="94545"/>
                  <a:pt x="62567" y="94545"/>
                  <a:pt x="62567" y="93225"/>
                </a:cubicBezTo>
                <a:cubicBezTo>
                  <a:pt x="61247" y="93225"/>
                  <a:pt x="59927" y="93225"/>
                  <a:pt x="58607" y="93225"/>
                </a:cubicBezTo>
                <a:cubicBezTo>
                  <a:pt x="57287" y="93225"/>
                  <a:pt x="57287" y="91905"/>
                  <a:pt x="58607" y="91905"/>
                </a:cubicBezTo>
                <a:cubicBezTo>
                  <a:pt x="59927" y="91905"/>
                  <a:pt x="61247" y="91905"/>
                  <a:pt x="61247" y="91905"/>
                </a:cubicBezTo>
                <a:cubicBezTo>
                  <a:pt x="61247" y="90584"/>
                  <a:pt x="61247" y="89264"/>
                  <a:pt x="61247" y="89264"/>
                </a:cubicBezTo>
                <a:cubicBezTo>
                  <a:pt x="59927" y="89264"/>
                  <a:pt x="59927" y="89264"/>
                  <a:pt x="58607" y="89264"/>
                </a:cubicBezTo>
                <a:cubicBezTo>
                  <a:pt x="57287" y="89264"/>
                  <a:pt x="57287" y="87944"/>
                  <a:pt x="58607" y="87944"/>
                </a:cubicBezTo>
                <a:cubicBezTo>
                  <a:pt x="58607" y="87944"/>
                  <a:pt x="59927" y="87944"/>
                  <a:pt x="61247" y="87944"/>
                </a:cubicBezTo>
                <a:cubicBezTo>
                  <a:pt x="61247" y="86624"/>
                  <a:pt x="61247" y="85303"/>
                  <a:pt x="61247" y="85303"/>
                </a:cubicBezTo>
                <a:cubicBezTo>
                  <a:pt x="59927" y="85303"/>
                  <a:pt x="58607" y="85303"/>
                  <a:pt x="57287" y="85303"/>
                </a:cubicBezTo>
                <a:cubicBezTo>
                  <a:pt x="57287" y="85303"/>
                  <a:pt x="55967" y="83983"/>
                  <a:pt x="57287" y="83983"/>
                </a:cubicBezTo>
                <a:cubicBezTo>
                  <a:pt x="58607" y="83983"/>
                  <a:pt x="59927" y="83983"/>
                  <a:pt x="61247" y="83983"/>
                </a:cubicBezTo>
                <a:cubicBezTo>
                  <a:pt x="59927" y="82663"/>
                  <a:pt x="59927" y="81343"/>
                  <a:pt x="59927" y="81343"/>
                </a:cubicBezTo>
                <a:cubicBezTo>
                  <a:pt x="59927" y="80023"/>
                  <a:pt x="58607" y="80023"/>
                  <a:pt x="57287" y="80023"/>
                </a:cubicBezTo>
                <a:cubicBezTo>
                  <a:pt x="57287" y="80023"/>
                  <a:pt x="57287" y="78702"/>
                  <a:pt x="57287" y="78702"/>
                </a:cubicBezTo>
                <a:cubicBezTo>
                  <a:pt x="58607" y="78702"/>
                  <a:pt x="59927" y="78702"/>
                  <a:pt x="59927" y="78702"/>
                </a:cubicBezTo>
                <a:cubicBezTo>
                  <a:pt x="59927" y="78702"/>
                  <a:pt x="59927" y="77382"/>
                  <a:pt x="59927" y="76062"/>
                </a:cubicBezTo>
                <a:cubicBezTo>
                  <a:pt x="58607" y="76062"/>
                  <a:pt x="57287" y="76062"/>
                  <a:pt x="55967" y="74742"/>
                </a:cubicBezTo>
                <a:cubicBezTo>
                  <a:pt x="55967" y="74742"/>
                  <a:pt x="55967" y="73421"/>
                  <a:pt x="57287" y="73421"/>
                </a:cubicBezTo>
                <a:cubicBezTo>
                  <a:pt x="57287" y="74742"/>
                  <a:pt x="58607" y="74742"/>
                  <a:pt x="59927" y="74742"/>
                </a:cubicBezTo>
                <a:cubicBezTo>
                  <a:pt x="59927" y="73421"/>
                  <a:pt x="59927" y="73421"/>
                  <a:pt x="59927" y="73421"/>
                </a:cubicBezTo>
                <a:cubicBezTo>
                  <a:pt x="59927" y="73421"/>
                  <a:pt x="59927" y="73421"/>
                  <a:pt x="58607" y="73421"/>
                </a:cubicBezTo>
                <a:cubicBezTo>
                  <a:pt x="58607" y="73421"/>
                  <a:pt x="57287" y="72101"/>
                  <a:pt x="55967" y="72101"/>
                </a:cubicBezTo>
                <a:cubicBezTo>
                  <a:pt x="54647" y="72101"/>
                  <a:pt x="55967" y="70781"/>
                  <a:pt x="55967" y="70781"/>
                </a:cubicBezTo>
                <a:cubicBezTo>
                  <a:pt x="57287" y="70781"/>
                  <a:pt x="58607" y="72101"/>
                  <a:pt x="58607" y="72101"/>
                </a:cubicBezTo>
                <a:cubicBezTo>
                  <a:pt x="58607" y="70781"/>
                  <a:pt x="58607" y="70781"/>
                  <a:pt x="58607" y="69461"/>
                </a:cubicBezTo>
                <a:cubicBezTo>
                  <a:pt x="57287" y="69461"/>
                  <a:pt x="55967" y="69461"/>
                  <a:pt x="55967" y="68141"/>
                </a:cubicBezTo>
                <a:cubicBezTo>
                  <a:pt x="54647" y="68141"/>
                  <a:pt x="55967" y="66820"/>
                  <a:pt x="55967" y="66820"/>
                </a:cubicBezTo>
                <a:cubicBezTo>
                  <a:pt x="57287" y="68141"/>
                  <a:pt x="57287" y="68141"/>
                  <a:pt x="58607" y="68141"/>
                </a:cubicBezTo>
                <a:cubicBezTo>
                  <a:pt x="58607" y="66820"/>
                  <a:pt x="58607" y="65500"/>
                  <a:pt x="58607" y="65500"/>
                </a:cubicBezTo>
                <a:cubicBezTo>
                  <a:pt x="57287" y="64180"/>
                  <a:pt x="57287" y="64180"/>
                  <a:pt x="55967" y="64180"/>
                </a:cubicBezTo>
                <a:cubicBezTo>
                  <a:pt x="54647" y="64180"/>
                  <a:pt x="54647" y="62860"/>
                  <a:pt x="55967" y="62860"/>
                </a:cubicBezTo>
                <a:cubicBezTo>
                  <a:pt x="57287" y="62860"/>
                  <a:pt x="57287" y="62860"/>
                  <a:pt x="58607" y="64180"/>
                </a:cubicBezTo>
                <a:cubicBezTo>
                  <a:pt x="58607" y="62860"/>
                  <a:pt x="58607" y="61540"/>
                  <a:pt x="58607" y="60219"/>
                </a:cubicBezTo>
                <a:cubicBezTo>
                  <a:pt x="57287" y="60219"/>
                  <a:pt x="57287" y="60219"/>
                  <a:pt x="55967" y="60219"/>
                </a:cubicBezTo>
                <a:cubicBezTo>
                  <a:pt x="54647" y="60219"/>
                  <a:pt x="54647" y="58899"/>
                  <a:pt x="55967" y="58899"/>
                </a:cubicBezTo>
                <a:cubicBezTo>
                  <a:pt x="57287" y="58899"/>
                  <a:pt x="57287" y="58899"/>
                  <a:pt x="58607" y="58899"/>
                </a:cubicBezTo>
                <a:cubicBezTo>
                  <a:pt x="58607" y="57579"/>
                  <a:pt x="58607" y="56259"/>
                  <a:pt x="58607" y="54938"/>
                </a:cubicBezTo>
                <a:cubicBezTo>
                  <a:pt x="57287" y="54938"/>
                  <a:pt x="57287" y="54938"/>
                  <a:pt x="55967" y="54938"/>
                </a:cubicBezTo>
                <a:cubicBezTo>
                  <a:pt x="54647" y="54938"/>
                  <a:pt x="54647" y="54938"/>
                  <a:pt x="55967" y="53618"/>
                </a:cubicBezTo>
                <a:cubicBezTo>
                  <a:pt x="57287" y="53618"/>
                  <a:pt x="57287" y="53618"/>
                  <a:pt x="58607" y="53618"/>
                </a:cubicBezTo>
                <a:cubicBezTo>
                  <a:pt x="58607" y="52298"/>
                  <a:pt x="58607" y="50978"/>
                  <a:pt x="58607" y="49658"/>
                </a:cubicBezTo>
                <a:cubicBezTo>
                  <a:pt x="57287" y="49658"/>
                  <a:pt x="55967" y="49658"/>
                  <a:pt x="54647" y="49658"/>
                </a:cubicBezTo>
                <a:cubicBezTo>
                  <a:pt x="54647" y="49658"/>
                  <a:pt x="54647" y="48337"/>
                  <a:pt x="55967" y="48337"/>
                </a:cubicBezTo>
                <a:cubicBezTo>
                  <a:pt x="57287" y="48337"/>
                  <a:pt x="57287" y="48337"/>
                  <a:pt x="58607" y="48337"/>
                </a:cubicBezTo>
                <a:cubicBezTo>
                  <a:pt x="58607" y="48337"/>
                  <a:pt x="59927" y="47017"/>
                  <a:pt x="59927" y="47017"/>
                </a:cubicBezTo>
                <a:cubicBezTo>
                  <a:pt x="58607" y="47017"/>
                  <a:pt x="57287" y="45697"/>
                  <a:pt x="55967" y="45697"/>
                </a:cubicBezTo>
                <a:cubicBezTo>
                  <a:pt x="54647" y="45697"/>
                  <a:pt x="55967" y="44377"/>
                  <a:pt x="55967" y="44377"/>
                </a:cubicBezTo>
                <a:cubicBezTo>
                  <a:pt x="57287" y="44377"/>
                  <a:pt x="58607" y="45697"/>
                  <a:pt x="59927" y="45697"/>
                </a:cubicBezTo>
                <a:cubicBezTo>
                  <a:pt x="59927" y="44377"/>
                  <a:pt x="59927" y="43056"/>
                  <a:pt x="59927" y="41736"/>
                </a:cubicBezTo>
                <a:cubicBezTo>
                  <a:pt x="58607" y="41736"/>
                  <a:pt x="57287" y="41736"/>
                  <a:pt x="57287" y="40416"/>
                </a:cubicBezTo>
                <a:cubicBezTo>
                  <a:pt x="55967" y="40416"/>
                  <a:pt x="55967" y="39096"/>
                  <a:pt x="57287" y="39096"/>
                </a:cubicBezTo>
                <a:cubicBezTo>
                  <a:pt x="58607" y="40416"/>
                  <a:pt x="58607" y="40416"/>
                  <a:pt x="59927" y="40416"/>
                </a:cubicBezTo>
                <a:cubicBezTo>
                  <a:pt x="59927" y="40416"/>
                  <a:pt x="59927" y="39096"/>
                  <a:pt x="61247" y="37776"/>
                </a:cubicBezTo>
                <a:cubicBezTo>
                  <a:pt x="59927" y="37776"/>
                  <a:pt x="58607" y="37776"/>
                  <a:pt x="57287" y="36455"/>
                </a:cubicBezTo>
                <a:cubicBezTo>
                  <a:pt x="57287" y="36455"/>
                  <a:pt x="57287" y="35135"/>
                  <a:pt x="58607" y="35135"/>
                </a:cubicBezTo>
                <a:cubicBezTo>
                  <a:pt x="58607" y="36455"/>
                  <a:pt x="59927" y="36455"/>
                  <a:pt x="61247" y="36455"/>
                </a:cubicBezTo>
                <a:cubicBezTo>
                  <a:pt x="61247" y="35135"/>
                  <a:pt x="61247" y="33815"/>
                  <a:pt x="61247" y="32495"/>
                </a:cubicBezTo>
                <a:cubicBezTo>
                  <a:pt x="61247" y="32495"/>
                  <a:pt x="59927" y="32495"/>
                  <a:pt x="58607" y="32495"/>
                </a:cubicBezTo>
                <a:cubicBezTo>
                  <a:pt x="58607" y="31174"/>
                  <a:pt x="58607" y="31174"/>
                  <a:pt x="59927" y="31174"/>
                </a:cubicBezTo>
                <a:cubicBezTo>
                  <a:pt x="59927" y="31174"/>
                  <a:pt x="61247" y="31174"/>
                  <a:pt x="62567" y="32495"/>
                </a:cubicBezTo>
                <a:cubicBezTo>
                  <a:pt x="62567" y="31174"/>
                  <a:pt x="62567" y="29854"/>
                  <a:pt x="62567" y="28534"/>
                </a:cubicBezTo>
                <a:cubicBezTo>
                  <a:pt x="63886" y="25894"/>
                  <a:pt x="63886" y="24573"/>
                  <a:pt x="63886" y="23253"/>
                </a:cubicBezTo>
                <a:cubicBezTo>
                  <a:pt x="62567" y="23253"/>
                  <a:pt x="62567" y="23253"/>
                  <a:pt x="61247" y="21933"/>
                </a:cubicBezTo>
                <a:cubicBezTo>
                  <a:pt x="59927" y="21933"/>
                  <a:pt x="61247" y="20613"/>
                  <a:pt x="61247" y="20613"/>
                </a:cubicBezTo>
                <a:cubicBezTo>
                  <a:pt x="62567" y="21933"/>
                  <a:pt x="63886" y="21933"/>
                  <a:pt x="65206" y="21933"/>
                </a:cubicBezTo>
                <a:cubicBezTo>
                  <a:pt x="65206" y="21933"/>
                  <a:pt x="65206" y="20613"/>
                  <a:pt x="65206" y="20613"/>
                </a:cubicBezTo>
                <a:cubicBezTo>
                  <a:pt x="65206" y="19293"/>
                  <a:pt x="63886" y="19293"/>
                  <a:pt x="62567" y="19293"/>
                </a:cubicBezTo>
                <a:cubicBezTo>
                  <a:pt x="62567" y="19293"/>
                  <a:pt x="62567" y="17972"/>
                  <a:pt x="62567" y="17972"/>
                </a:cubicBezTo>
                <a:cubicBezTo>
                  <a:pt x="63886" y="17972"/>
                  <a:pt x="65206" y="17972"/>
                  <a:pt x="66526" y="19293"/>
                </a:cubicBezTo>
                <a:cubicBezTo>
                  <a:pt x="66526" y="17972"/>
                  <a:pt x="67846" y="16652"/>
                  <a:pt x="67846" y="15332"/>
                </a:cubicBezTo>
                <a:cubicBezTo>
                  <a:pt x="66526" y="15332"/>
                  <a:pt x="65206" y="14012"/>
                  <a:pt x="63886" y="14012"/>
                </a:cubicBezTo>
                <a:cubicBezTo>
                  <a:pt x="63886" y="14012"/>
                  <a:pt x="63886" y="12691"/>
                  <a:pt x="65206" y="12691"/>
                </a:cubicBezTo>
                <a:cubicBezTo>
                  <a:pt x="66526" y="12691"/>
                  <a:pt x="67846" y="14012"/>
                  <a:pt x="67846" y="14012"/>
                </a:cubicBezTo>
                <a:cubicBezTo>
                  <a:pt x="69166" y="14012"/>
                  <a:pt x="69166" y="12691"/>
                  <a:pt x="69166" y="12691"/>
                </a:cubicBezTo>
                <a:cubicBezTo>
                  <a:pt x="69166" y="11371"/>
                  <a:pt x="67846" y="11371"/>
                  <a:pt x="66526" y="11371"/>
                </a:cubicBezTo>
                <a:cubicBezTo>
                  <a:pt x="65206" y="11371"/>
                  <a:pt x="65206" y="10051"/>
                  <a:pt x="66526" y="10051"/>
                </a:cubicBezTo>
                <a:cubicBezTo>
                  <a:pt x="67846" y="10051"/>
                  <a:pt x="69166" y="10051"/>
                  <a:pt x="70486" y="11371"/>
                </a:cubicBezTo>
                <a:cubicBezTo>
                  <a:pt x="70486" y="10051"/>
                  <a:pt x="71805" y="10051"/>
                  <a:pt x="73125" y="8731"/>
                </a:cubicBezTo>
                <a:cubicBezTo>
                  <a:pt x="66526" y="4770"/>
                  <a:pt x="58607" y="8731"/>
                  <a:pt x="53328" y="12691"/>
                </a:cubicBezTo>
                <a:cubicBezTo>
                  <a:pt x="45409" y="16652"/>
                  <a:pt x="40129" y="21933"/>
                  <a:pt x="34850" y="28534"/>
                </a:cubicBezTo>
                <a:cubicBezTo>
                  <a:pt x="30890" y="36455"/>
                  <a:pt x="28251" y="45697"/>
                  <a:pt x="26931" y="53618"/>
                </a:cubicBezTo>
                <a:cubicBezTo>
                  <a:pt x="25611" y="62860"/>
                  <a:pt x="25611" y="73421"/>
                  <a:pt x="26931" y="82663"/>
                </a:cubicBezTo>
                <a:cubicBezTo>
                  <a:pt x="28251" y="101146"/>
                  <a:pt x="30890" y="119629"/>
                  <a:pt x="37490" y="138112"/>
                </a:cubicBezTo>
                <a:cubicBezTo>
                  <a:pt x="41449" y="147354"/>
                  <a:pt x="45409" y="155275"/>
                  <a:pt x="50688" y="164517"/>
                </a:cubicBezTo>
                <a:cubicBezTo>
                  <a:pt x="54647" y="173758"/>
                  <a:pt x="58607" y="181679"/>
                  <a:pt x="62567" y="190921"/>
                </a:cubicBezTo>
                <a:cubicBezTo>
                  <a:pt x="69166" y="209404"/>
                  <a:pt x="77085" y="227887"/>
                  <a:pt x="87644" y="245050"/>
                </a:cubicBezTo>
                <a:cubicBezTo>
                  <a:pt x="88963" y="247691"/>
                  <a:pt x="85004" y="250331"/>
                  <a:pt x="82364" y="247691"/>
                </a:cubicBezTo>
                <a:cubicBezTo>
                  <a:pt x="82364" y="247691"/>
                  <a:pt x="82364" y="249011"/>
                  <a:pt x="82364" y="249011"/>
                </a:cubicBezTo>
                <a:cubicBezTo>
                  <a:pt x="82364" y="250331"/>
                  <a:pt x="81044" y="250331"/>
                  <a:pt x="81044" y="249011"/>
                </a:cubicBezTo>
                <a:cubicBezTo>
                  <a:pt x="81044" y="247691"/>
                  <a:pt x="81044" y="247691"/>
                  <a:pt x="82364" y="246371"/>
                </a:cubicBezTo>
                <a:cubicBezTo>
                  <a:pt x="81044" y="245050"/>
                  <a:pt x="81044" y="245050"/>
                  <a:pt x="81044" y="243730"/>
                </a:cubicBezTo>
                <a:cubicBezTo>
                  <a:pt x="81044" y="245050"/>
                  <a:pt x="81044" y="245050"/>
                  <a:pt x="81044" y="246371"/>
                </a:cubicBezTo>
                <a:cubicBezTo>
                  <a:pt x="79724" y="246371"/>
                  <a:pt x="78405" y="246371"/>
                  <a:pt x="79724" y="246371"/>
                </a:cubicBezTo>
                <a:cubicBezTo>
                  <a:pt x="79724" y="245050"/>
                  <a:pt x="79724" y="243730"/>
                  <a:pt x="79724" y="242410"/>
                </a:cubicBezTo>
                <a:cubicBezTo>
                  <a:pt x="79724" y="242410"/>
                  <a:pt x="79724" y="241090"/>
                  <a:pt x="78405" y="241090"/>
                </a:cubicBezTo>
                <a:cubicBezTo>
                  <a:pt x="78405" y="241090"/>
                  <a:pt x="78405" y="242410"/>
                  <a:pt x="78405" y="242410"/>
                </a:cubicBezTo>
                <a:cubicBezTo>
                  <a:pt x="78405" y="243730"/>
                  <a:pt x="77085" y="243730"/>
                  <a:pt x="77085" y="242410"/>
                </a:cubicBezTo>
                <a:cubicBezTo>
                  <a:pt x="77085" y="241090"/>
                  <a:pt x="78405" y="239769"/>
                  <a:pt x="78405" y="238449"/>
                </a:cubicBezTo>
                <a:cubicBezTo>
                  <a:pt x="77085" y="238449"/>
                  <a:pt x="77085" y="237129"/>
                  <a:pt x="77085" y="237129"/>
                </a:cubicBezTo>
                <a:cubicBezTo>
                  <a:pt x="75765" y="237129"/>
                  <a:pt x="75765" y="237129"/>
                  <a:pt x="75765" y="238449"/>
                </a:cubicBezTo>
                <a:cubicBezTo>
                  <a:pt x="75765" y="238449"/>
                  <a:pt x="74445" y="238449"/>
                  <a:pt x="74445" y="237129"/>
                </a:cubicBezTo>
                <a:cubicBezTo>
                  <a:pt x="75765" y="237129"/>
                  <a:pt x="75765" y="235809"/>
                  <a:pt x="75765" y="234489"/>
                </a:cubicBezTo>
                <a:cubicBezTo>
                  <a:pt x="75765" y="234489"/>
                  <a:pt x="74445" y="233168"/>
                  <a:pt x="74445" y="233168"/>
                </a:cubicBezTo>
                <a:cubicBezTo>
                  <a:pt x="74445" y="233168"/>
                  <a:pt x="74445" y="233168"/>
                  <a:pt x="74445" y="234489"/>
                </a:cubicBezTo>
                <a:cubicBezTo>
                  <a:pt x="74445" y="234489"/>
                  <a:pt x="73125" y="234489"/>
                  <a:pt x="73125" y="234489"/>
                </a:cubicBezTo>
                <a:cubicBezTo>
                  <a:pt x="73125" y="233168"/>
                  <a:pt x="73125" y="231848"/>
                  <a:pt x="74445" y="231848"/>
                </a:cubicBezTo>
                <a:cubicBezTo>
                  <a:pt x="73125" y="230528"/>
                  <a:pt x="73125" y="230528"/>
                  <a:pt x="73125" y="229208"/>
                </a:cubicBezTo>
                <a:cubicBezTo>
                  <a:pt x="73125" y="230528"/>
                  <a:pt x="71805" y="230528"/>
                  <a:pt x="71805" y="230528"/>
                </a:cubicBezTo>
                <a:cubicBezTo>
                  <a:pt x="71805" y="231848"/>
                  <a:pt x="70486" y="230528"/>
                  <a:pt x="70486" y="230528"/>
                </a:cubicBezTo>
                <a:cubicBezTo>
                  <a:pt x="71805" y="229208"/>
                  <a:pt x="71805" y="229208"/>
                  <a:pt x="71805" y="227887"/>
                </a:cubicBezTo>
                <a:cubicBezTo>
                  <a:pt x="71805" y="227887"/>
                  <a:pt x="71805" y="226567"/>
                  <a:pt x="71805" y="226567"/>
                </a:cubicBezTo>
                <a:cubicBezTo>
                  <a:pt x="70486" y="226567"/>
                  <a:pt x="70486" y="226567"/>
                  <a:pt x="70486" y="227887"/>
                </a:cubicBezTo>
                <a:cubicBezTo>
                  <a:pt x="70486" y="227887"/>
                  <a:pt x="69166" y="227887"/>
                  <a:pt x="69166" y="226567"/>
                </a:cubicBezTo>
                <a:cubicBezTo>
                  <a:pt x="70486" y="226567"/>
                  <a:pt x="70486" y="225247"/>
                  <a:pt x="70486" y="223927"/>
                </a:cubicBezTo>
                <a:cubicBezTo>
                  <a:pt x="70486" y="223927"/>
                  <a:pt x="69166" y="222607"/>
                  <a:pt x="69166" y="221286"/>
                </a:cubicBezTo>
                <a:cubicBezTo>
                  <a:pt x="69166" y="222607"/>
                  <a:pt x="69166" y="222607"/>
                  <a:pt x="69166" y="223927"/>
                </a:cubicBezTo>
                <a:cubicBezTo>
                  <a:pt x="67846" y="223927"/>
                  <a:pt x="66526" y="223927"/>
                  <a:pt x="67846" y="222607"/>
                </a:cubicBezTo>
                <a:cubicBezTo>
                  <a:pt x="67846" y="222607"/>
                  <a:pt x="67846" y="221286"/>
                  <a:pt x="69166" y="219966"/>
                </a:cubicBezTo>
                <a:cubicBezTo>
                  <a:pt x="67846" y="219966"/>
                  <a:pt x="67846" y="218646"/>
                  <a:pt x="67846" y="217326"/>
                </a:cubicBezTo>
                <a:cubicBezTo>
                  <a:pt x="66526" y="218646"/>
                  <a:pt x="66526" y="219966"/>
                  <a:pt x="66526" y="219966"/>
                </a:cubicBezTo>
                <a:cubicBezTo>
                  <a:pt x="66526" y="221286"/>
                  <a:pt x="65206" y="219966"/>
                  <a:pt x="65206" y="219966"/>
                </a:cubicBezTo>
                <a:cubicBezTo>
                  <a:pt x="65206" y="218646"/>
                  <a:pt x="66526" y="217326"/>
                  <a:pt x="66526" y="216005"/>
                </a:cubicBezTo>
                <a:cubicBezTo>
                  <a:pt x="66526" y="214685"/>
                  <a:pt x="65206" y="213365"/>
                  <a:pt x="65206" y="212045"/>
                </a:cubicBezTo>
                <a:cubicBezTo>
                  <a:pt x="63886" y="213365"/>
                  <a:pt x="63886" y="214685"/>
                  <a:pt x="63886" y="216005"/>
                </a:cubicBezTo>
                <a:cubicBezTo>
                  <a:pt x="62567" y="217326"/>
                  <a:pt x="61247" y="216005"/>
                  <a:pt x="62567" y="216005"/>
                </a:cubicBezTo>
                <a:cubicBezTo>
                  <a:pt x="62567" y="214685"/>
                  <a:pt x="63886" y="212045"/>
                  <a:pt x="63886" y="210724"/>
                </a:cubicBezTo>
                <a:cubicBezTo>
                  <a:pt x="63886" y="209404"/>
                  <a:pt x="63886" y="209404"/>
                  <a:pt x="63886" y="208084"/>
                </a:cubicBezTo>
                <a:cubicBezTo>
                  <a:pt x="62567" y="209404"/>
                  <a:pt x="62567" y="210724"/>
                  <a:pt x="61247" y="212045"/>
                </a:cubicBezTo>
                <a:cubicBezTo>
                  <a:pt x="61247" y="212045"/>
                  <a:pt x="59927" y="212045"/>
                  <a:pt x="59927" y="210724"/>
                </a:cubicBezTo>
                <a:cubicBezTo>
                  <a:pt x="61247" y="209404"/>
                  <a:pt x="62567" y="208084"/>
                  <a:pt x="62567" y="206764"/>
                </a:cubicBezTo>
                <a:cubicBezTo>
                  <a:pt x="62567" y="206764"/>
                  <a:pt x="62567" y="205443"/>
                  <a:pt x="61247" y="204123"/>
                </a:cubicBezTo>
                <a:cubicBezTo>
                  <a:pt x="61247" y="205443"/>
                  <a:pt x="61247" y="205443"/>
                  <a:pt x="61247" y="206764"/>
                </a:cubicBezTo>
                <a:cubicBezTo>
                  <a:pt x="59927" y="208084"/>
                  <a:pt x="58607" y="206764"/>
                  <a:pt x="59927" y="206764"/>
                </a:cubicBezTo>
                <a:cubicBezTo>
                  <a:pt x="59927" y="205443"/>
                  <a:pt x="61247" y="204123"/>
                  <a:pt x="61247" y="202803"/>
                </a:cubicBezTo>
                <a:cubicBezTo>
                  <a:pt x="61247" y="202803"/>
                  <a:pt x="59927" y="201483"/>
                  <a:pt x="59927" y="200163"/>
                </a:cubicBezTo>
                <a:cubicBezTo>
                  <a:pt x="59927" y="201483"/>
                  <a:pt x="58607" y="202803"/>
                  <a:pt x="58607" y="202803"/>
                </a:cubicBezTo>
                <a:cubicBezTo>
                  <a:pt x="58607" y="204123"/>
                  <a:pt x="57287" y="204123"/>
                  <a:pt x="57287" y="202803"/>
                </a:cubicBezTo>
                <a:cubicBezTo>
                  <a:pt x="57287" y="201483"/>
                  <a:pt x="58607" y="200163"/>
                  <a:pt x="59927" y="198842"/>
                </a:cubicBezTo>
                <a:cubicBezTo>
                  <a:pt x="58607" y="198842"/>
                  <a:pt x="58607" y="197522"/>
                  <a:pt x="58607" y="196202"/>
                </a:cubicBezTo>
                <a:cubicBezTo>
                  <a:pt x="57287" y="196202"/>
                  <a:pt x="57287" y="197522"/>
                  <a:pt x="55967" y="197522"/>
                </a:cubicBezTo>
                <a:cubicBezTo>
                  <a:pt x="55967" y="198842"/>
                  <a:pt x="54647" y="197522"/>
                  <a:pt x="55967" y="196202"/>
                </a:cubicBezTo>
                <a:cubicBezTo>
                  <a:pt x="55967" y="196202"/>
                  <a:pt x="57287" y="194882"/>
                  <a:pt x="57287" y="194882"/>
                </a:cubicBezTo>
                <a:cubicBezTo>
                  <a:pt x="57287" y="193561"/>
                  <a:pt x="57287" y="192241"/>
                  <a:pt x="55967" y="190921"/>
                </a:cubicBezTo>
                <a:cubicBezTo>
                  <a:pt x="55967" y="192241"/>
                  <a:pt x="55967" y="192241"/>
                  <a:pt x="54647" y="193561"/>
                </a:cubicBezTo>
                <a:cubicBezTo>
                  <a:pt x="54647" y="193561"/>
                  <a:pt x="53328" y="193561"/>
                  <a:pt x="53328" y="192241"/>
                </a:cubicBezTo>
                <a:cubicBezTo>
                  <a:pt x="54647" y="192241"/>
                  <a:pt x="54647" y="190921"/>
                  <a:pt x="55967" y="189601"/>
                </a:cubicBezTo>
                <a:cubicBezTo>
                  <a:pt x="55967" y="189601"/>
                  <a:pt x="54647" y="188281"/>
                  <a:pt x="54647" y="186960"/>
                </a:cubicBezTo>
                <a:cubicBezTo>
                  <a:pt x="53328" y="188281"/>
                  <a:pt x="53328" y="188281"/>
                  <a:pt x="53328" y="189601"/>
                </a:cubicBezTo>
                <a:cubicBezTo>
                  <a:pt x="52008" y="190921"/>
                  <a:pt x="50688" y="189601"/>
                  <a:pt x="52008" y="189601"/>
                </a:cubicBezTo>
                <a:cubicBezTo>
                  <a:pt x="52008" y="188281"/>
                  <a:pt x="53328" y="186960"/>
                  <a:pt x="53328" y="185640"/>
                </a:cubicBezTo>
                <a:cubicBezTo>
                  <a:pt x="53328" y="185640"/>
                  <a:pt x="53328" y="184320"/>
                  <a:pt x="53328" y="184320"/>
                </a:cubicBezTo>
                <a:cubicBezTo>
                  <a:pt x="52008" y="184320"/>
                  <a:pt x="52008" y="185640"/>
                  <a:pt x="50688" y="185640"/>
                </a:cubicBezTo>
                <a:cubicBezTo>
                  <a:pt x="50688" y="186960"/>
                  <a:pt x="49368" y="185640"/>
                  <a:pt x="49368" y="185640"/>
                </a:cubicBezTo>
                <a:cubicBezTo>
                  <a:pt x="50688" y="184320"/>
                  <a:pt x="52008" y="183000"/>
                  <a:pt x="53328" y="183000"/>
                </a:cubicBezTo>
                <a:cubicBezTo>
                  <a:pt x="52008" y="181679"/>
                  <a:pt x="52008" y="181679"/>
                  <a:pt x="52008" y="180359"/>
                </a:cubicBezTo>
                <a:cubicBezTo>
                  <a:pt x="50688" y="181679"/>
                  <a:pt x="50688" y="181679"/>
                  <a:pt x="50688" y="183000"/>
                </a:cubicBezTo>
                <a:cubicBezTo>
                  <a:pt x="49368" y="183000"/>
                  <a:pt x="48048" y="183000"/>
                  <a:pt x="49368" y="181679"/>
                </a:cubicBezTo>
                <a:cubicBezTo>
                  <a:pt x="49368" y="181679"/>
                  <a:pt x="49368" y="181679"/>
                  <a:pt x="52008" y="179039"/>
                </a:cubicBezTo>
                <a:cubicBezTo>
                  <a:pt x="50688" y="179039"/>
                  <a:pt x="50688" y="177719"/>
                  <a:pt x="50688" y="177719"/>
                </a:cubicBezTo>
                <a:cubicBezTo>
                  <a:pt x="49368" y="177719"/>
                  <a:pt x="48048" y="179039"/>
                  <a:pt x="48048" y="179039"/>
                </a:cubicBezTo>
                <a:cubicBezTo>
                  <a:pt x="46728" y="180359"/>
                  <a:pt x="46728" y="179039"/>
                  <a:pt x="46728" y="177719"/>
                </a:cubicBezTo>
                <a:cubicBezTo>
                  <a:pt x="48048" y="177719"/>
                  <a:pt x="49368" y="176399"/>
                  <a:pt x="49368" y="176399"/>
                </a:cubicBezTo>
                <a:cubicBezTo>
                  <a:pt x="49368" y="175078"/>
                  <a:pt x="49368" y="175078"/>
                  <a:pt x="49368" y="173758"/>
                </a:cubicBezTo>
                <a:cubicBezTo>
                  <a:pt x="48048" y="175078"/>
                  <a:pt x="46728" y="175078"/>
                  <a:pt x="45409" y="176399"/>
                </a:cubicBezTo>
                <a:cubicBezTo>
                  <a:pt x="45409" y="176399"/>
                  <a:pt x="44089" y="175078"/>
                  <a:pt x="45409" y="175078"/>
                </a:cubicBezTo>
                <a:cubicBezTo>
                  <a:pt x="46728" y="175078"/>
                  <a:pt x="46728" y="173758"/>
                  <a:pt x="48048" y="172438"/>
                </a:cubicBezTo>
                <a:cubicBezTo>
                  <a:pt x="48048" y="172438"/>
                  <a:pt x="48048" y="171118"/>
                  <a:pt x="46728" y="169798"/>
                </a:cubicBezTo>
                <a:cubicBezTo>
                  <a:pt x="46728" y="168477"/>
                  <a:pt x="45409" y="167157"/>
                  <a:pt x="45409" y="165837"/>
                </a:cubicBezTo>
                <a:cubicBezTo>
                  <a:pt x="44089" y="165837"/>
                  <a:pt x="42769" y="167157"/>
                  <a:pt x="42769" y="167157"/>
                </a:cubicBezTo>
                <a:cubicBezTo>
                  <a:pt x="41449" y="168477"/>
                  <a:pt x="40129" y="167157"/>
                  <a:pt x="41449" y="167157"/>
                </a:cubicBezTo>
                <a:cubicBezTo>
                  <a:pt x="41449" y="165837"/>
                  <a:pt x="42769" y="164517"/>
                  <a:pt x="44089" y="164517"/>
                </a:cubicBezTo>
                <a:cubicBezTo>
                  <a:pt x="44089" y="163196"/>
                  <a:pt x="44089" y="163196"/>
                  <a:pt x="42769" y="161876"/>
                </a:cubicBezTo>
                <a:cubicBezTo>
                  <a:pt x="42769" y="163196"/>
                  <a:pt x="41449" y="163196"/>
                  <a:pt x="41449" y="163196"/>
                </a:cubicBezTo>
                <a:cubicBezTo>
                  <a:pt x="40129" y="163196"/>
                  <a:pt x="40129" y="161876"/>
                  <a:pt x="40129" y="161876"/>
                </a:cubicBezTo>
                <a:cubicBezTo>
                  <a:pt x="41449" y="161876"/>
                  <a:pt x="41449" y="161876"/>
                  <a:pt x="42769" y="160556"/>
                </a:cubicBezTo>
                <a:cubicBezTo>
                  <a:pt x="42769" y="160556"/>
                  <a:pt x="41449" y="159236"/>
                  <a:pt x="41449" y="159236"/>
                </a:cubicBezTo>
                <a:cubicBezTo>
                  <a:pt x="40129" y="159236"/>
                  <a:pt x="40129" y="160556"/>
                  <a:pt x="38809" y="160556"/>
                </a:cubicBezTo>
                <a:cubicBezTo>
                  <a:pt x="38809" y="161876"/>
                  <a:pt x="37490" y="160556"/>
                  <a:pt x="37490" y="160556"/>
                </a:cubicBezTo>
                <a:cubicBezTo>
                  <a:pt x="38809" y="159236"/>
                  <a:pt x="40129" y="157916"/>
                  <a:pt x="41449" y="157916"/>
                </a:cubicBezTo>
                <a:cubicBezTo>
                  <a:pt x="40129" y="156595"/>
                  <a:pt x="40129" y="155275"/>
                  <a:pt x="40129" y="155275"/>
                </a:cubicBezTo>
                <a:cubicBezTo>
                  <a:pt x="38809" y="155275"/>
                  <a:pt x="37490" y="156595"/>
                  <a:pt x="37490" y="156595"/>
                </a:cubicBezTo>
                <a:cubicBezTo>
                  <a:pt x="36170" y="157916"/>
                  <a:pt x="36170" y="156595"/>
                  <a:pt x="36170" y="156595"/>
                </a:cubicBezTo>
                <a:cubicBezTo>
                  <a:pt x="37490" y="155275"/>
                  <a:pt x="37490" y="153955"/>
                  <a:pt x="38809" y="153955"/>
                </a:cubicBezTo>
                <a:cubicBezTo>
                  <a:pt x="38809" y="152635"/>
                  <a:pt x="38809" y="152635"/>
                  <a:pt x="37490" y="152635"/>
                </a:cubicBezTo>
                <a:cubicBezTo>
                  <a:pt x="37490" y="152635"/>
                  <a:pt x="37490" y="152635"/>
                  <a:pt x="36170" y="153955"/>
                </a:cubicBezTo>
                <a:cubicBezTo>
                  <a:pt x="36170" y="153955"/>
                  <a:pt x="34850" y="152635"/>
                  <a:pt x="36170" y="152635"/>
                </a:cubicBezTo>
                <a:cubicBezTo>
                  <a:pt x="36170" y="151314"/>
                  <a:pt x="37490" y="151314"/>
                  <a:pt x="37490" y="151314"/>
                </a:cubicBezTo>
                <a:cubicBezTo>
                  <a:pt x="37490" y="149994"/>
                  <a:pt x="36170" y="148674"/>
                  <a:pt x="36170" y="147354"/>
                </a:cubicBezTo>
                <a:cubicBezTo>
                  <a:pt x="36170" y="146034"/>
                  <a:pt x="34850" y="146034"/>
                  <a:pt x="34850" y="144713"/>
                </a:cubicBezTo>
                <a:cubicBezTo>
                  <a:pt x="34850" y="143393"/>
                  <a:pt x="33530" y="142073"/>
                  <a:pt x="33530" y="142073"/>
                </a:cubicBezTo>
                <a:cubicBezTo>
                  <a:pt x="33530" y="142073"/>
                  <a:pt x="32210" y="142073"/>
                  <a:pt x="32210" y="143393"/>
                </a:cubicBezTo>
                <a:cubicBezTo>
                  <a:pt x="30890" y="143393"/>
                  <a:pt x="30890" y="142073"/>
                  <a:pt x="30890" y="142073"/>
                </a:cubicBezTo>
                <a:cubicBezTo>
                  <a:pt x="32210" y="142073"/>
                  <a:pt x="32210" y="140753"/>
                  <a:pt x="33530" y="140753"/>
                </a:cubicBezTo>
                <a:cubicBezTo>
                  <a:pt x="33530" y="139432"/>
                  <a:pt x="32210" y="138112"/>
                  <a:pt x="32210" y="136792"/>
                </a:cubicBezTo>
                <a:cubicBezTo>
                  <a:pt x="30890" y="138112"/>
                  <a:pt x="30890" y="138112"/>
                  <a:pt x="29570" y="139432"/>
                </a:cubicBezTo>
                <a:cubicBezTo>
                  <a:pt x="28251" y="139432"/>
                  <a:pt x="28251" y="138112"/>
                  <a:pt x="28251" y="138112"/>
                </a:cubicBezTo>
                <a:cubicBezTo>
                  <a:pt x="29570" y="138112"/>
                  <a:pt x="30890" y="136792"/>
                  <a:pt x="32210" y="135472"/>
                </a:cubicBezTo>
                <a:cubicBezTo>
                  <a:pt x="30890" y="135472"/>
                  <a:pt x="30890" y="134152"/>
                  <a:pt x="30890" y="134152"/>
                </a:cubicBezTo>
                <a:cubicBezTo>
                  <a:pt x="29570" y="134152"/>
                  <a:pt x="29570" y="135472"/>
                  <a:pt x="28251" y="135472"/>
                </a:cubicBezTo>
                <a:cubicBezTo>
                  <a:pt x="28251" y="134152"/>
                  <a:pt x="29570" y="132831"/>
                  <a:pt x="30890" y="132831"/>
                </a:cubicBezTo>
                <a:cubicBezTo>
                  <a:pt x="29570" y="131511"/>
                  <a:pt x="29570" y="130191"/>
                  <a:pt x="29570" y="128871"/>
                </a:cubicBezTo>
                <a:cubicBezTo>
                  <a:pt x="28251" y="130191"/>
                  <a:pt x="26931" y="130191"/>
                  <a:pt x="25611" y="130191"/>
                </a:cubicBezTo>
                <a:cubicBezTo>
                  <a:pt x="26931" y="128871"/>
                  <a:pt x="28251" y="128871"/>
                  <a:pt x="29570" y="127550"/>
                </a:cubicBezTo>
                <a:cubicBezTo>
                  <a:pt x="28251" y="127550"/>
                  <a:pt x="28251" y="126230"/>
                  <a:pt x="28251" y="124910"/>
                </a:cubicBezTo>
                <a:cubicBezTo>
                  <a:pt x="26931" y="124910"/>
                  <a:pt x="26931" y="126230"/>
                  <a:pt x="25611" y="126230"/>
                </a:cubicBezTo>
                <a:cubicBezTo>
                  <a:pt x="25611" y="126230"/>
                  <a:pt x="24291" y="124910"/>
                  <a:pt x="25611" y="124910"/>
                </a:cubicBezTo>
                <a:cubicBezTo>
                  <a:pt x="26931" y="124910"/>
                  <a:pt x="26931" y="123590"/>
                  <a:pt x="28251" y="123590"/>
                </a:cubicBezTo>
                <a:cubicBezTo>
                  <a:pt x="28251" y="122270"/>
                  <a:pt x="26931" y="122270"/>
                  <a:pt x="26931" y="120949"/>
                </a:cubicBezTo>
                <a:cubicBezTo>
                  <a:pt x="26931" y="120949"/>
                  <a:pt x="25611" y="120949"/>
                  <a:pt x="24291" y="122270"/>
                </a:cubicBezTo>
                <a:cubicBezTo>
                  <a:pt x="24291" y="122270"/>
                  <a:pt x="22971" y="120949"/>
                  <a:pt x="24291" y="120949"/>
                </a:cubicBezTo>
                <a:cubicBezTo>
                  <a:pt x="25611" y="120949"/>
                  <a:pt x="25611" y="119629"/>
                  <a:pt x="26931" y="119629"/>
                </a:cubicBezTo>
                <a:cubicBezTo>
                  <a:pt x="26931" y="118309"/>
                  <a:pt x="26931" y="118309"/>
                  <a:pt x="25611" y="116989"/>
                </a:cubicBezTo>
                <a:cubicBezTo>
                  <a:pt x="25611" y="116989"/>
                  <a:pt x="24291" y="116989"/>
                  <a:pt x="24291" y="118309"/>
                </a:cubicBezTo>
                <a:cubicBezTo>
                  <a:pt x="22971" y="118309"/>
                  <a:pt x="22971" y="116989"/>
                  <a:pt x="22971" y="116989"/>
                </a:cubicBezTo>
                <a:cubicBezTo>
                  <a:pt x="24291" y="116989"/>
                  <a:pt x="25611" y="115669"/>
                  <a:pt x="25611" y="115669"/>
                </a:cubicBezTo>
                <a:cubicBezTo>
                  <a:pt x="25611" y="114348"/>
                  <a:pt x="25611" y="113028"/>
                  <a:pt x="25611" y="111708"/>
                </a:cubicBezTo>
                <a:cubicBezTo>
                  <a:pt x="24291" y="113028"/>
                  <a:pt x="22971" y="113028"/>
                  <a:pt x="22971" y="113028"/>
                </a:cubicBezTo>
                <a:cubicBezTo>
                  <a:pt x="21651" y="114348"/>
                  <a:pt x="21651" y="113028"/>
                  <a:pt x="21651" y="113028"/>
                </a:cubicBezTo>
                <a:cubicBezTo>
                  <a:pt x="22971" y="111708"/>
                  <a:pt x="24291" y="111708"/>
                  <a:pt x="24291" y="110388"/>
                </a:cubicBezTo>
                <a:cubicBezTo>
                  <a:pt x="24291" y="110388"/>
                  <a:pt x="24291" y="109067"/>
                  <a:pt x="24291" y="107747"/>
                </a:cubicBezTo>
                <a:cubicBezTo>
                  <a:pt x="22971" y="109067"/>
                  <a:pt x="22971" y="109067"/>
                  <a:pt x="21651" y="109067"/>
                </a:cubicBezTo>
                <a:cubicBezTo>
                  <a:pt x="20332" y="109067"/>
                  <a:pt x="20332" y="107747"/>
                  <a:pt x="20332" y="107747"/>
                </a:cubicBezTo>
                <a:cubicBezTo>
                  <a:pt x="21651" y="107747"/>
                  <a:pt x="22971" y="107747"/>
                  <a:pt x="24291" y="106427"/>
                </a:cubicBezTo>
                <a:cubicBezTo>
                  <a:pt x="24291" y="106427"/>
                  <a:pt x="24291" y="105107"/>
                  <a:pt x="24291" y="103787"/>
                </a:cubicBezTo>
                <a:cubicBezTo>
                  <a:pt x="22971" y="103787"/>
                  <a:pt x="21651" y="105107"/>
                  <a:pt x="21651" y="105107"/>
                </a:cubicBezTo>
                <a:cubicBezTo>
                  <a:pt x="20332" y="105107"/>
                  <a:pt x="20332" y="103787"/>
                  <a:pt x="20332" y="103787"/>
                </a:cubicBezTo>
                <a:cubicBezTo>
                  <a:pt x="21651" y="103787"/>
                  <a:pt x="22971" y="102466"/>
                  <a:pt x="22971" y="102466"/>
                </a:cubicBezTo>
                <a:cubicBezTo>
                  <a:pt x="22971" y="101146"/>
                  <a:pt x="22971" y="99826"/>
                  <a:pt x="22971" y="99826"/>
                </a:cubicBezTo>
                <a:cubicBezTo>
                  <a:pt x="22971" y="99826"/>
                  <a:pt x="21651" y="99826"/>
                  <a:pt x="21651" y="99826"/>
                </a:cubicBezTo>
                <a:cubicBezTo>
                  <a:pt x="20332" y="101146"/>
                  <a:pt x="19012" y="99826"/>
                  <a:pt x="20332" y="99826"/>
                </a:cubicBezTo>
                <a:cubicBezTo>
                  <a:pt x="20332" y="98506"/>
                  <a:pt x="21651" y="98506"/>
                  <a:pt x="22971" y="98506"/>
                </a:cubicBezTo>
                <a:cubicBezTo>
                  <a:pt x="22971" y="97185"/>
                  <a:pt x="22971" y="95865"/>
                  <a:pt x="22971" y="94545"/>
                </a:cubicBezTo>
                <a:cubicBezTo>
                  <a:pt x="21651" y="94545"/>
                  <a:pt x="20332" y="95865"/>
                  <a:pt x="20332" y="95865"/>
                </a:cubicBezTo>
                <a:cubicBezTo>
                  <a:pt x="19012" y="95865"/>
                  <a:pt x="19012" y="94545"/>
                  <a:pt x="19012" y="94545"/>
                </a:cubicBezTo>
                <a:cubicBezTo>
                  <a:pt x="20332" y="94545"/>
                  <a:pt x="21651" y="93225"/>
                  <a:pt x="21651" y="93225"/>
                </a:cubicBezTo>
                <a:cubicBezTo>
                  <a:pt x="21651" y="91905"/>
                  <a:pt x="21651" y="90584"/>
                  <a:pt x="21651" y="89264"/>
                </a:cubicBezTo>
                <a:cubicBezTo>
                  <a:pt x="20332" y="90584"/>
                  <a:pt x="20332" y="90584"/>
                  <a:pt x="19012" y="91905"/>
                </a:cubicBezTo>
                <a:cubicBezTo>
                  <a:pt x="17692" y="91905"/>
                  <a:pt x="17692" y="90584"/>
                  <a:pt x="17692" y="90584"/>
                </a:cubicBezTo>
                <a:cubicBezTo>
                  <a:pt x="19012" y="89264"/>
                  <a:pt x="20332" y="89264"/>
                  <a:pt x="21651" y="87944"/>
                </a:cubicBezTo>
                <a:cubicBezTo>
                  <a:pt x="21651" y="86624"/>
                  <a:pt x="21651" y="86624"/>
                  <a:pt x="21651" y="85303"/>
                </a:cubicBezTo>
                <a:cubicBezTo>
                  <a:pt x="20332" y="86624"/>
                  <a:pt x="19012" y="86624"/>
                  <a:pt x="17692" y="87944"/>
                </a:cubicBezTo>
                <a:cubicBezTo>
                  <a:pt x="17692" y="87944"/>
                  <a:pt x="16372" y="86624"/>
                  <a:pt x="17692" y="86624"/>
                </a:cubicBezTo>
                <a:cubicBezTo>
                  <a:pt x="19012" y="85303"/>
                  <a:pt x="20332" y="85303"/>
                  <a:pt x="21651" y="83983"/>
                </a:cubicBezTo>
                <a:cubicBezTo>
                  <a:pt x="21651" y="82663"/>
                  <a:pt x="21651" y="82663"/>
                  <a:pt x="21651" y="81343"/>
                </a:cubicBezTo>
                <a:cubicBezTo>
                  <a:pt x="20332" y="82663"/>
                  <a:pt x="19012" y="82663"/>
                  <a:pt x="17692" y="83983"/>
                </a:cubicBezTo>
                <a:cubicBezTo>
                  <a:pt x="17692" y="83983"/>
                  <a:pt x="16372" y="82663"/>
                  <a:pt x="17692" y="82663"/>
                </a:cubicBezTo>
                <a:cubicBezTo>
                  <a:pt x="19012" y="81343"/>
                  <a:pt x="20332" y="81343"/>
                  <a:pt x="21651" y="80023"/>
                </a:cubicBezTo>
                <a:cubicBezTo>
                  <a:pt x="20332" y="78702"/>
                  <a:pt x="20332" y="78702"/>
                  <a:pt x="20332" y="77382"/>
                </a:cubicBezTo>
                <a:cubicBezTo>
                  <a:pt x="20332" y="77382"/>
                  <a:pt x="19012" y="78702"/>
                  <a:pt x="17692" y="78702"/>
                </a:cubicBezTo>
                <a:cubicBezTo>
                  <a:pt x="17692" y="78702"/>
                  <a:pt x="16372" y="77382"/>
                  <a:pt x="17692" y="77382"/>
                </a:cubicBezTo>
                <a:cubicBezTo>
                  <a:pt x="19012" y="77382"/>
                  <a:pt x="20332" y="76062"/>
                  <a:pt x="20332" y="76062"/>
                </a:cubicBezTo>
                <a:cubicBezTo>
                  <a:pt x="20332" y="74742"/>
                  <a:pt x="20332" y="73421"/>
                  <a:pt x="20332" y="73421"/>
                </a:cubicBezTo>
                <a:cubicBezTo>
                  <a:pt x="20332" y="73421"/>
                  <a:pt x="19012" y="73421"/>
                  <a:pt x="17692" y="74742"/>
                </a:cubicBezTo>
                <a:cubicBezTo>
                  <a:pt x="17692" y="74742"/>
                  <a:pt x="16372" y="73421"/>
                  <a:pt x="17692" y="73421"/>
                </a:cubicBezTo>
                <a:cubicBezTo>
                  <a:pt x="19012" y="72101"/>
                  <a:pt x="19012" y="72101"/>
                  <a:pt x="20332" y="70781"/>
                </a:cubicBezTo>
                <a:cubicBezTo>
                  <a:pt x="20332" y="70781"/>
                  <a:pt x="20332" y="69461"/>
                  <a:pt x="20332" y="68141"/>
                </a:cubicBezTo>
                <a:cubicBezTo>
                  <a:pt x="20332" y="69461"/>
                  <a:pt x="19012" y="69461"/>
                  <a:pt x="17692" y="69461"/>
                </a:cubicBezTo>
                <a:cubicBezTo>
                  <a:pt x="17692" y="70781"/>
                  <a:pt x="17692" y="69461"/>
                  <a:pt x="17692" y="68141"/>
                </a:cubicBezTo>
                <a:cubicBezTo>
                  <a:pt x="19012" y="68141"/>
                  <a:pt x="19012" y="68141"/>
                  <a:pt x="20332" y="66820"/>
                </a:cubicBezTo>
                <a:cubicBezTo>
                  <a:pt x="20332" y="65500"/>
                  <a:pt x="20332" y="64180"/>
                  <a:pt x="20332" y="62860"/>
                </a:cubicBezTo>
                <a:cubicBezTo>
                  <a:pt x="20332" y="62860"/>
                  <a:pt x="19012" y="64180"/>
                  <a:pt x="17692" y="64180"/>
                </a:cubicBezTo>
                <a:cubicBezTo>
                  <a:pt x="17692" y="65500"/>
                  <a:pt x="16372" y="64180"/>
                  <a:pt x="17692" y="62860"/>
                </a:cubicBezTo>
                <a:cubicBezTo>
                  <a:pt x="19012" y="62860"/>
                  <a:pt x="19012" y="61540"/>
                  <a:pt x="20332" y="60219"/>
                </a:cubicBezTo>
                <a:cubicBezTo>
                  <a:pt x="20332" y="60219"/>
                  <a:pt x="20332" y="60219"/>
                  <a:pt x="20332" y="58899"/>
                </a:cubicBezTo>
                <a:cubicBezTo>
                  <a:pt x="19012" y="60219"/>
                  <a:pt x="19012" y="60219"/>
                  <a:pt x="17692" y="61540"/>
                </a:cubicBezTo>
                <a:cubicBezTo>
                  <a:pt x="16372" y="61540"/>
                  <a:pt x="16372" y="60219"/>
                  <a:pt x="16372" y="60219"/>
                </a:cubicBezTo>
                <a:cubicBezTo>
                  <a:pt x="17692" y="58899"/>
                  <a:pt x="19012" y="58899"/>
                  <a:pt x="20332" y="57579"/>
                </a:cubicBezTo>
                <a:cubicBezTo>
                  <a:pt x="20332" y="56259"/>
                  <a:pt x="20332" y="56259"/>
                  <a:pt x="21651" y="54938"/>
                </a:cubicBezTo>
                <a:cubicBezTo>
                  <a:pt x="20332" y="54938"/>
                  <a:pt x="17692" y="56259"/>
                  <a:pt x="16372" y="56259"/>
                </a:cubicBezTo>
                <a:lnTo>
                  <a:pt x="16372" y="55888"/>
                </a:lnTo>
                <a:lnTo>
                  <a:pt x="16930" y="54799"/>
                </a:lnTo>
                <a:lnTo>
                  <a:pt x="21651" y="53618"/>
                </a:lnTo>
                <a:cubicBezTo>
                  <a:pt x="21651" y="52298"/>
                  <a:pt x="21651" y="52298"/>
                  <a:pt x="21651" y="52298"/>
                </a:cubicBezTo>
                <a:cubicBezTo>
                  <a:pt x="21651" y="52298"/>
                  <a:pt x="21651" y="52298"/>
                  <a:pt x="21651" y="50978"/>
                </a:cubicBezTo>
                <a:lnTo>
                  <a:pt x="18317" y="52090"/>
                </a:lnTo>
                <a:lnTo>
                  <a:pt x="19131" y="50498"/>
                </a:lnTo>
                <a:lnTo>
                  <a:pt x="21651" y="49658"/>
                </a:lnTo>
                <a:cubicBezTo>
                  <a:pt x="21651" y="49658"/>
                  <a:pt x="21651" y="48337"/>
                  <a:pt x="21651" y="48337"/>
                </a:cubicBezTo>
                <a:cubicBezTo>
                  <a:pt x="21651" y="48337"/>
                  <a:pt x="20332" y="48337"/>
                  <a:pt x="20332" y="48337"/>
                </a:cubicBezTo>
                <a:lnTo>
                  <a:pt x="20332" y="48152"/>
                </a:lnTo>
                <a:lnTo>
                  <a:pt x="20913" y="47017"/>
                </a:lnTo>
                <a:lnTo>
                  <a:pt x="22971" y="47017"/>
                </a:lnTo>
                <a:cubicBezTo>
                  <a:pt x="22971" y="44377"/>
                  <a:pt x="24291" y="41736"/>
                  <a:pt x="24291" y="40416"/>
                </a:cubicBezTo>
                <a:lnTo>
                  <a:pt x="20913" y="47017"/>
                </a:lnTo>
                <a:lnTo>
                  <a:pt x="20332" y="47017"/>
                </a:lnTo>
                <a:lnTo>
                  <a:pt x="20332" y="48152"/>
                </a:lnTo>
                <a:lnTo>
                  <a:pt x="19131" y="50498"/>
                </a:lnTo>
                <a:lnTo>
                  <a:pt x="17692" y="50978"/>
                </a:lnTo>
                <a:cubicBezTo>
                  <a:pt x="16372" y="50978"/>
                  <a:pt x="17692" y="52298"/>
                  <a:pt x="17692" y="52298"/>
                </a:cubicBezTo>
                <a:lnTo>
                  <a:pt x="18317" y="52090"/>
                </a:lnTo>
                <a:lnTo>
                  <a:pt x="16930" y="54799"/>
                </a:lnTo>
                <a:lnTo>
                  <a:pt x="16372" y="54938"/>
                </a:lnTo>
                <a:lnTo>
                  <a:pt x="16372" y="55888"/>
                </a:lnTo>
                <a:lnTo>
                  <a:pt x="6638" y="74907"/>
                </a:lnTo>
                <a:cubicBezTo>
                  <a:pt x="3834" y="87944"/>
                  <a:pt x="3834" y="101806"/>
                  <a:pt x="5813" y="114348"/>
                </a:cubicBezTo>
                <a:cubicBezTo>
                  <a:pt x="9773" y="131511"/>
                  <a:pt x="16372" y="147354"/>
                  <a:pt x="25611" y="161876"/>
                </a:cubicBezTo>
                <a:cubicBezTo>
                  <a:pt x="36170" y="177719"/>
                  <a:pt x="45409" y="190921"/>
                  <a:pt x="54647" y="206764"/>
                </a:cubicBezTo>
                <a:cubicBezTo>
                  <a:pt x="63886" y="223927"/>
                  <a:pt x="74445" y="239769"/>
                  <a:pt x="83684" y="256932"/>
                </a:cubicBezTo>
                <a:cubicBezTo>
                  <a:pt x="100842" y="252972"/>
                  <a:pt x="121959" y="250331"/>
                  <a:pt x="136478" y="260893"/>
                </a:cubicBezTo>
                <a:cubicBezTo>
                  <a:pt x="137798" y="260893"/>
                  <a:pt x="137798" y="262213"/>
                  <a:pt x="137798" y="262213"/>
                </a:cubicBezTo>
                <a:cubicBezTo>
                  <a:pt x="148356" y="246371"/>
                  <a:pt x="161555" y="231848"/>
                  <a:pt x="172114" y="216005"/>
                </a:cubicBezTo>
                <a:cubicBezTo>
                  <a:pt x="183993" y="200163"/>
                  <a:pt x="194551" y="183000"/>
                  <a:pt x="205110" y="164517"/>
                </a:cubicBezTo>
                <a:cubicBezTo>
                  <a:pt x="213029" y="148674"/>
                  <a:pt x="222268" y="131511"/>
                  <a:pt x="226228" y="114348"/>
                </a:cubicBezTo>
                <a:cubicBezTo>
                  <a:pt x="228867" y="99826"/>
                  <a:pt x="228867" y="83983"/>
                  <a:pt x="223588" y="70781"/>
                </a:cubicBezTo>
                <a:cubicBezTo>
                  <a:pt x="220948" y="64180"/>
                  <a:pt x="216989" y="58899"/>
                  <a:pt x="211709" y="53618"/>
                </a:cubicBezTo>
                <a:cubicBezTo>
                  <a:pt x="209070" y="50978"/>
                  <a:pt x="206430" y="48337"/>
                  <a:pt x="202470" y="45697"/>
                </a:cubicBezTo>
                <a:cubicBezTo>
                  <a:pt x="201151" y="44377"/>
                  <a:pt x="199831" y="44377"/>
                  <a:pt x="197191" y="43056"/>
                </a:cubicBezTo>
                <a:cubicBezTo>
                  <a:pt x="198511" y="45697"/>
                  <a:pt x="199831" y="47017"/>
                  <a:pt x="201151" y="49658"/>
                </a:cubicBezTo>
                <a:cubicBezTo>
                  <a:pt x="201151" y="49658"/>
                  <a:pt x="201151" y="50978"/>
                  <a:pt x="201151" y="50978"/>
                </a:cubicBezTo>
                <a:cubicBezTo>
                  <a:pt x="202470" y="50978"/>
                  <a:pt x="202470" y="49658"/>
                  <a:pt x="202470" y="49658"/>
                </a:cubicBezTo>
                <a:cubicBezTo>
                  <a:pt x="203790" y="48337"/>
                  <a:pt x="205110" y="49658"/>
                  <a:pt x="203790" y="50978"/>
                </a:cubicBezTo>
                <a:cubicBezTo>
                  <a:pt x="203790" y="50978"/>
                  <a:pt x="202470" y="52298"/>
                  <a:pt x="202470" y="52298"/>
                </a:cubicBezTo>
                <a:cubicBezTo>
                  <a:pt x="202470" y="53618"/>
                  <a:pt x="203790" y="56259"/>
                  <a:pt x="203790" y="57579"/>
                </a:cubicBezTo>
                <a:cubicBezTo>
                  <a:pt x="203790" y="57579"/>
                  <a:pt x="203790" y="56259"/>
                  <a:pt x="203790" y="56259"/>
                </a:cubicBezTo>
                <a:cubicBezTo>
                  <a:pt x="205110" y="56259"/>
                  <a:pt x="206430" y="56259"/>
                  <a:pt x="205110" y="57579"/>
                </a:cubicBezTo>
                <a:cubicBezTo>
                  <a:pt x="205110" y="57579"/>
                  <a:pt x="205110" y="58899"/>
                  <a:pt x="203790" y="58899"/>
                </a:cubicBezTo>
                <a:cubicBezTo>
                  <a:pt x="205110" y="60219"/>
                  <a:pt x="205110" y="60219"/>
                  <a:pt x="205110" y="61540"/>
                </a:cubicBezTo>
                <a:cubicBezTo>
                  <a:pt x="206430" y="61540"/>
                  <a:pt x="206430" y="60219"/>
                  <a:pt x="206430" y="60219"/>
                </a:cubicBezTo>
                <a:cubicBezTo>
                  <a:pt x="207750" y="58899"/>
                  <a:pt x="209070" y="60219"/>
                  <a:pt x="207750" y="61540"/>
                </a:cubicBezTo>
                <a:cubicBezTo>
                  <a:pt x="207750" y="61540"/>
                  <a:pt x="206430" y="62860"/>
                  <a:pt x="205110" y="62860"/>
                </a:cubicBezTo>
                <a:cubicBezTo>
                  <a:pt x="205110" y="62860"/>
                  <a:pt x="206430" y="64180"/>
                  <a:pt x="206430" y="64180"/>
                </a:cubicBezTo>
                <a:cubicBezTo>
                  <a:pt x="206430" y="64180"/>
                  <a:pt x="206430" y="64180"/>
                  <a:pt x="207750" y="62860"/>
                </a:cubicBezTo>
                <a:cubicBezTo>
                  <a:pt x="207750" y="62860"/>
                  <a:pt x="209070" y="64180"/>
                  <a:pt x="207750" y="64180"/>
                </a:cubicBezTo>
                <a:cubicBezTo>
                  <a:pt x="207750" y="65500"/>
                  <a:pt x="206430" y="65500"/>
                  <a:pt x="206430" y="65500"/>
                </a:cubicBezTo>
                <a:cubicBezTo>
                  <a:pt x="206430" y="66820"/>
                  <a:pt x="206430" y="68141"/>
                  <a:pt x="206430" y="68141"/>
                </a:cubicBezTo>
                <a:cubicBezTo>
                  <a:pt x="206430" y="68141"/>
                  <a:pt x="206430" y="68141"/>
                  <a:pt x="209070" y="66820"/>
                </a:cubicBezTo>
                <a:cubicBezTo>
                  <a:pt x="210389" y="65500"/>
                  <a:pt x="210389" y="66820"/>
                  <a:pt x="210389" y="66820"/>
                </a:cubicBezTo>
                <a:cubicBezTo>
                  <a:pt x="210389" y="66820"/>
                  <a:pt x="210389" y="66820"/>
                  <a:pt x="207750" y="70781"/>
                </a:cubicBezTo>
                <a:cubicBezTo>
                  <a:pt x="207750" y="72101"/>
                  <a:pt x="207750" y="73421"/>
                  <a:pt x="207750" y="73421"/>
                </a:cubicBezTo>
                <a:cubicBezTo>
                  <a:pt x="207750" y="73421"/>
                  <a:pt x="207750" y="73421"/>
                  <a:pt x="210389" y="72101"/>
                </a:cubicBezTo>
                <a:cubicBezTo>
                  <a:pt x="210389" y="72101"/>
                  <a:pt x="210389" y="72101"/>
                  <a:pt x="207750" y="76062"/>
                </a:cubicBezTo>
                <a:cubicBezTo>
                  <a:pt x="207750" y="76062"/>
                  <a:pt x="207750" y="76062"/>
                  <a:pt x="207750" y="77382"/>
                </a:cubicBezTo>
                <a:cubicBezTo>
                  <a:pt x="209070" y="76062"/>
                  <a:pt x="210389" y="74742"/>
                  <a:pt x="211709" y="74742"/>
                </a:cubicBezTo>
                <a:cubicBezTo>
                  <a:pt x="211709" y="73421"/>
                  <a:pt x="213029" y="74742"/>
                  <a:pt x="211709" y="76062"/>
                </a:cubicBezTo>
                <a:cubicBezTo>
                  <a:pt x="210389" y="76062"/>
                  <a:pt x="209070" y="77382"/>
                  <a:pt x="207750" y="78702"/>
                </a:cubicBezTo>
                <a:cubicBezTo>
                  <a:pt x="209070" y="80023"/>
                  <a:pt x="209070" y="80023"/>
                  <a:pt x="209070" y="81343"/>
                </a:cubicBezTo>
                <a:cubicBezTo>
                  <a:pt x="209070" y="80023"/>
                  <a:pt x="210389" y="80023"/>
                  <a:pt x="210389" y="78702"/>
                </a:cubicBezTo>
                <a:cubicBezTo>
                  <a:pt x="211709" y="78702"/>
                  <a:pt x="213029" y="78702"/>
                  <a:pt x="211709" y="80023"/>
                </a:cubicBezTo>
                <a:cubicBezTo>
                  <a:pt x="211709" y="81343"/>
                  <a:pt x="210389" y="81343"/>
                  <a:pt x="209070" y="82663"/>
                </a:cubicBezTo>
                <a:cubicBezTo>
                  <a:pt x="209070" y="82663"/>
                  <a:pt x="209070" y="83983"/>
                  <a:pt x="209070" y="85303"/>
                </a:cubicBezTo>
                <a:cubicBezTo>
                  <a:pt x="210389" y="83983"/>
                  <a:pt x="211709" y="83983"/>
                  <a:pt x="211709" y="82663"/>
                </a:cubicBezTo>
                <a:cubicBezTo>
                  <a:pt x="213029" y="82663"/>
                  <a:pt x="214349" y="82663"/>
                  <a:pt x="213029" y="83983"/>
                </a:cubicBezTo>
                <a:cubicBezTo>
                  <a:pt x="211709" y="85303"/>
                  <a:pt x="210389" y="85303"/>
                  <a:pt x="209070" y="86624"/>
                </a:cubicBezTo>
                <a:cubicBezTo>
                  <a:pt x="209070" y="86624"/>
                  <a:pt x="209070" y="87944"/>
                  <a:pt x="209070" y="87944"/>
                </a:cubicBezTo>
                <a:cubicBezTo>
                  <a:pt x="210389" y="89264"/>
                  <a:pt x="211709" y="87944"/>
                  <a:pt x="214349" y="87944"/>
                </a:cubicBezTo>
                <a:cubicBezTo>
                  <a:pt x="214349" y="87944"/>
                  <a:pt x="214349" y="89264"/>
                  <a:pt x="214349" y="89264"/>
                </a:cubicBezTo>
                <a:cubicBezTo>
                  <a:pt x="213029" y="89264"/>
                  <a:pt x="210389" y="90584"/>
                  <a:pt x="209070" y="89264"/>
                </a:cubicBezTo>
                <a:cubicBezTo>
                  <a:pt x="209070" y="90584"/>
                  <a:pt x="209070" y="90584"/>
                  <a:pt x="209070" y="90584"/>
                </a:cubicBezTo>
                <a:cubicBezTo>
                  <a:pt x="210389" y="91905"/>
                  <a:pt x="211709" y="91905"/>
                  <a:pt x="213029" y="91905"/>
                </a:cubicBezTo>
                <a:cubicBezTo>
                  <a:pt x="213029" y="91905"/>
                  <a:pt x="213029" y="93225"/>
                  <a:pt x="213029" y="93225"/>
                </a:cubicBezTo>
                <a:cubicBezTo>
                  <a:pt x="211709" y="93225"/>
                  <a:pt x="210389" y="91905"/>
                  <a:pt x="209070" y="91905"/>
                </a:cubicBezTo>
                <a:cubicBezTo>
                  <a:pt x="209070" y="93225"/>
                  <a:pt x="209070" y="93225"/>
                  <a:pt x="209070" y="94545"/>
                </a:cubicBezTo>
                <a:cubicBezTo>
                  <a:pt x="210389" y="94545"/>
                  <a:pt x="210389" y="94545"/>
                  <a:pt x="211709" y="94545"/>
                </a:cubicBezTo>
                <a:cubicBezTo>
                  <a:pt x="213029" y="94545"/>
                  <a:pt x="213029" y="95865"/>
                  <a:pt x="211709" y="95865"/>
                </a:cubicBezTo>
                <a:cubicBezTo>
                  <a:pt x="210389" y="95865"/>
                  <a:pt x="209070" y="95865"/>
                  <a:pt x="209070" y="95865"/>
                </a:cubicBezTo>
                <a:cubicBezTo>
                  <a:pt x="209070" y="95865"/>
                  <a:pt x="209070" y="95865"/>
                  <a:pt x="209070" y="97185"/>
                </a:cubicBezTo>
                <a:cubicBezTo>
                  <a:pt x="209070" y="97185"/>
                  <a:pt x="210389" y="98506"/>
                  <a:pt x="211709" y="98506"/>
                </a:cubicBezTo>
                <a:cubicBezTo>
                  <a:pt x="213029" y="98506"/>
                  <a:pt x="213029" y="99826"/>
                  <a:pt x="211709" y="99826"/>
                </a:cubicBezTo>
                <a:cubicBezTo>
                  <a:pt x="210389" y="99826"/>
                  <a:pt x="209070" y="98506"/>
                  <a:pt x="209070" y="98506"/>
                </a:cubicBezTo>
                <a:cubicBezTo>
                  <a:pt x="209070" y="98506"/>
                  <a:pt x="207750" y="99826"/>
                  <a:pt x="207750" y="99826"/>
                </a:cubicBezTo>
                <a:cubicBezTo>
                  <a:pt x="210389" y="101146"/>
                  <a:pt x="211709" y="101146"/>
                  <a:pt x="213029" y="101146"/>
                </a:cubicBezTo>
                <a:cubicBezTo>
                  <a:pt x="214349" y="99826"/>
                  <a:pt x="214349" y="101146"/>
                  <a:pt x="213029" y="102466"/>
                </a:cubicBezTo>
                <a:cubicBezTo>
                  <a:pt x="211709" y="102466"/>
                  <a:pt x="210389" y="102466"/>
                  <a:pt x="207750" y="101146"/>
                </a:cubicBezTo>
                <a:cubicBezTo>
                  <a:pt x="207750" y="102466"/>
                  <a:pt x="207750" y="103787"/>
                  <a:pt x="207750" y="103787"/>
                </a:cubicBezTo>
                <a:cubicBezTo>
                  <a:pt x="209070" y="105107"/>
                  <a:pt x="210389" y="105107"/>
                  <a:pt x="211709" y="105107"/>
                </a:cubicBezTo>
                <a:cubicBezTo>
                  <a:pt x="213029" y="105107"/>
                  <a:pt x="213029" y="106427"/>
                  <a:pt x="211709" y="106427"/>
                </a:cubicBezTo>
                <a:cubicBezTo>
                  <a:pt x="210389" y="106427"/>
                  <a:pt x="209070" y="106427"/>
                  <a:pt x="207750" y="105107"/>
                </a:cubicBezTo>
                <a:cubicBezTo>
                  <a:pt x="207750" y="106427"/>
                  <a:pt x="207750" y="107747"/>
                  <a:pt x="207750" y="109067"/>
                </a:cubicBezTo>
                <a:cubicBezTo>
                  <a:pt x="209070" y="110388"/>
                  <a:pt x="210389" y="111708"/>
                  <a:pt x="213029" y="111708"/>
                </a:cubicBezTo>
                <a:cubicBezTo>
                  <a:pt x="213029" y="111708"/>
                  <a:pt x="213029" y="113028"/>
                  <a:pt x="213029" y="113028"/>
                </a:cubicBezTo>
                <a:cubicBezTo>
                  <a:pt x="210389" y="113028"/>
                  <a:pt x="209070" y="111708"/>
                  <a:pt x="206430" y="110388"/>
                </a:cubicBezTo>
                <a:cubicBezTo>
                  <a:pt x="206430" y="111708"/>
                  <a:pt x="206430" y="111708"/>
                  <a:pt x="206430" y="113028"/>
                </a:cubicBezTo>
                <a:cubicBezTo>
                  <a:pt x="209070" y="113028"/>
                  <a:pt x="210389" y="114348"/>
                  <a:pt x="213029" y="115669"/>
                </a:cubicBezTo>
                <a:cubicBezTo>
                  <a:pt x="210389" y="115669"/>
                  <a:pt x="209070" y="114348"/>
                  <a:pt x="206430" y="114348"/>
                </a:cubicBezTo>
                <a:cubicBezTo>
                  <a:pt x="206430" y="114348"/>
                  <a:pt x="206430" y="115669"/>
                  <a:pt x="206430" y="116989"/>
                </a:cubicBezTo>
                <a:cubicBezTo>
                  <a:pt x="207750" y="116989"/>
                  <a:pt x="209070" y="118309"/>
                  <a:pt x="211709" y="119629"/>
                </a:cubicBezTo>
                <a:cubicBezTo>
                  <a:pt x="211709" y="119629"/>
                  <a:pt x="211709" y="120949"/>
                  <a:pt x="210389" y="120949"/>
                </a:cubicBezTo>
                <a:cubicBezTo>
                  <a:pt x="209070" y="119629"/>
                  <a:pt x="207750" y="118309"/>
                  <a:pt x="205110" y="118309"/>
                </a:cubicBezTo>
                <a:cubicBezTo>
                  <a:pt x="205110" y="119629"/>
                  <a:pt x="205110" y="120949"/>
                  <a:pt x="205110" y="122270"/>
                </a:cubicBezTo>
                <a:cubicBezTo>
                  <a:pt x="206430" y="122270"/>
                  <a:pt x="209070" y="123590"/>
                  <a:pt x="210389" y="124910"/>
                </a:cubicBezTo>
                <a:cubicBezTo>
                  <a:pt x="211709" y="124910"/>
                  <a:pt x="210389" y="126230"/>
                  <a:pt x="209070" y="126230"/>
                </a:cubicBezTo>
                <a:cubicBezTo>
                  <a:pt x="207750" y="124910"/>
                  <a:pt x="206430" y="123590"/>
                  <a:pt x="203790" y="123590"/>
                </a:cubicBezTo>
                <a:cubicBezTo>
                  <a:pt x="203790" y="123590"/>
                  <a:pt x="203790" y="124910"/>
                  <a:pt x="203790" y="126230"/>
                </a:cubicBezTo>
                <a:cubicBezTo>
                  <a:pt x="205110" y="126230"/>
                  <a:pt x="206430" y="127550"/>
                  <a:pt x="207750" y="127550"/>
                </a:cubicBezTo>
                <a:cubicBezTo>
                  <a:pt x="209070" y="127550"/>
                  <a:pt x="207750" y="128871"/>
                  <a:pt x="207750" y="128871"/>
                </a:cubicBezTo>
                <a:cubicBezTo>
                  <a:pt x="206430" y="128871"/>
                  <a:pt x="205110" y="127550"/>
                  <a:pt x="203790" y="127550"/>
                </a:cubicBezTo>
                <a:cubicBezTo>
                  <a:pt x="202470" y="127550"/>
                  <a:pt x="202470" y="128871"/>
                  <a:pt x="202470" y="130191"/>
                </a:cubicBezTo>
                <a:cubicBezTo>
                  <a:pt x="203790" y="131511"/>
                  <a:pt x="205110" y="131511"/>
                  <a:pt x="207750" y="132831"/>
                </a:cubicBezTo>
                <a:cubicBezTo>
                  <a:pt x="207750" y="134152"/>
                  <a:pt x="207750" y="134152"/>
                  <a:pt x="206430" y="134152"/>
                </a:cubicBezTo>
                <a:cubicBezTo>
                  <a:pt x="205110" y="132831"/>
                  <a:pt x="203790" y="132831"/>
                  <a:pt x="202470" y="131511"/>
                </a:cubicBezTo>
                <a:cubicBezTo>
                  <a:pt x="202470" y="131511"/>
                  <a:pt x="201151" y="132831"/>
                  <a:pt x="201151" y="132831"/>
                </a:cubicBezTo>
                <a:cubicBezTo>
                  <a:pt x="203790" y="132831"/>
                  <a:pt x="205110" y="134152"/>
                  <a:pt x="206430" y="135472"/>
                </a:cubicBezTo>
                <a:cubicBezTo>
                  <a:pt x="207750" y="135472"/>
                  <a:pt x="206430" y="136792"/>
                  <a:pt x="206430" y="136792"/>
                </a:cubicBezTo>
                <a:cubicBezTo>
                  <a:pt x="203790" y="135472"/>
                  <a:pt x="202470" y="134152"/>
                  <a:pt x="201151" y="134152"/>
                </a:cubicBezTo>
                <a:cubicBezTo>
                  <a:pt x="201151" y="135472"/>
                  <a:pt x="199831" y="136792"/>
                  <a:pt x="199831" y="136792"/>
                </a:cubicBezTo>
                <a:cubicBezTo>
                  <a:pt x="201151" y="138112"/>
                  <a:pt x="203790" y="139432"/>
                  <a:pt x="205110" y="139432"/>
                </a:cubicBezTo>
                <a:cubicBezTo>
                  <a:pt x="205110" y="139432"/>
                  <a:pt x="205110" y="140753"/>
                  <a:pt x="205110" y="140753"/>
                </a:cubicBezTo>
                <a:cubicBezTo>
                  <a:pt x="202470" y="140753"/>
                  <a:pt x="201151" y="139432"/>
                  <a:pt x="199831" y="138112"/>
                </a:cubicBezTo>
                <a:cubicBezTo>
                  <a:pt x="199831" y="139432"/>
                  <a:pt x="199831" y="139432"/>
                  <a:pt x="198511" y="140753"/>
                </a:cubicBezTo>
                <a:cubicBezTo>
                  <a:pt x="198511" y="142073"/>
                  <a:pt x="198511" y="142073"/>
                  <a:pt x="198511" y="143393"/>
                </a:cubicBezTo>
                <a:cubicBezTo>
                  <a:pt x="199831" y="144713"/>
                  <a:pt x="201151" y="146034"/>
                  <a:pt x="202470" y="146034"/>
                </a:cubicBezTo>
                <a:cubicBezTo>
                  <a:pt x="203790" y="146034"/>
                  <a:pt x="202470" y="147354"/>
                  <a:pt x="202470" y="147354"/>
                </a:cubicBezTo>
                <a:cubicBezTo>
                  <a:pt x="201151" y="146034"/>
                  <a:pt x="198511" y="146034"/>
                  <a:pt x="197191" y="144713"/>
                </a:cubicBezTo>
                <a:cubicBezTo>
                  <a:pt x="197191" y="144713"/>
                  <a:pt x="197191" y="146034"/>
                  <a:pt x="197191" y="146034"/>
                </a:cubicBezTo>
                <a:cubicBezTo>
                  <a:pt x="198511" y="147354"/>
                  <a:pt x="199831" y="148674"/>
                  <a:pt x="201151" y="148674"/>
                </a:cubicBezTo>
                <a:cubicBezTo>
                  <a:pt x="201151" y="148674"/>
                  <a:pt x="201151" y="149994"/>
                  <a:pt x="199831" y="149994"/>
                </a:cubicBezTo>
                <a:cubicBezTo>
                  <a:pt x="198511" y="149994"/>
                  <a:pt x="197191" y="148674"/>
                  <a:pt x="195871" y="147354"/>
                </a:cubicBezTo>
                <a:cubicBezTo>
                  <a:pt x="195871" y="148674"/>
                  <a:pt x="195871" y="148674"/>
                  <a:pt x="195871" y="149994"/>
                </a:cubicBezTo>
                <a:cubicBezTo>
                  <a:pt x="197191" y="151314"/>
                  <a:pt x="198511" y="151314"/>
                  <a:pt x="199831" y="152635"/>
                </a:cubicBezTo>
                <a:cubicBezTo>
                  <a:pt x="201151" y="153955"/>
                  <a:pt x="199831" y="153955"/>
                  <a:pt x="199831" y="153955"/>
                </a:cubicBezTo>
                <a:cubicBezTo>
                  <a:pt x="197191" y="152635"/>
                  <a:pt x="195871" y="151314"/>
                  <a:pt x="194551" y="151314"/>
                </a:cubicBezTo>
                <a:cubicBezTo>
                  <a:pt x="195871" y="152635"/>
                  <a:pt x="197191" y="153955"/>
                  <a:pt x="198511" y="155275"/>
                </a:cubicBezTo>
                <a:cubicBezTo>
                  <a:pt x="199831" y="155275"/>
                  <a:pt x="198511" y="156595"/>
                  <a:pt x="198511" y="156595"/>
                </a:cubicBezTo>
                <a:cubicBezTo>
                  <a:pt x="197191" y="155275"/>
                  <a:pt x="195871" y="153955"/>
                  <a:pt x="194551" y="152635"/>
                </a:cubicBezTo>
                <a:cubicBezTo>
                  <a:pt x="193231" y="153955"/>
                  <a:pt x="193231" y="153955"/>
                  <a:pt x="193231" y="155275"/>
                </a:cubicBezTo>
                <a:cubicBezTo>
                  <a:pt x="194551" y="156595"/>
                  <a:pt x="195871" y="156595"/>
                  <a:pt x="197191" y="157916"/>
                </a:cubicBezTo>
                <a:cubicBezTo>
                  <a:pt x="198511" y="157916"/>
                  <a:pt x="197191" y="159236"/>
                  <a:pt x="197191" y="159236"/>
                </a:cubicBezTo>
                <a:cubicBezTo>
                  <a:pt x="195871" y="157916"/>
                  <a:pt x="194551" y="157916"/>
                  <a:pt x="193231" y="156595"/>
                </a:cubicBezTo>
                <a:cubicBezTo>
                  <a:pt x="191912" y="156595"/>
                  <a:pt x="191912" y="157916"/>
                  <a:pt x="191912" y="157916"/>
                </a:cubicBezTo>
                <a:cubicBezTo>
                  <a:pt x="193231" y="159236"/>
                  <a:pt x="194551" y="160556"/>
                  <a:pt x="195871" y="160556"/>
                </a:cubicBezTo>
                <a:cubicBezTo>
                  <a:pt x="197191" y="161876"/>
                  <a:pt x="195871" y="163196"/>
                  <a:pt x="195871" y="161876"/>
                </a:cubicBezTo>
                <a:cubicBezTo>
                  <a:pt x="194551" y="161876"/>
                  <a:pt x="193231" y="160556"/>
                  <a:pt x="191912" y="159236"/>
                </a:cubicBezTo>
                <a:cubicBezTo>
                  <a:pt x="190592" y="160556"/>
                  <a:pt x="190592" y="161876"/>
                  <a:pt x="190592" y="161876"/>
                </a:cubicBezTo>
                <a:cubicBezTo>
                  <a:pt x="191912" y="163196"/>
                  <a:pt x="191912" y="164517"/>
                  <a:pt x="193231" y="164517"/>
                </a:cubicBezTo>
                <a:cubicBezTo>
                  <a:pt x="194551" y="165837"/>
                  <a:pt x="193231" y="167157"/>
                  <a:pt x="193231" y="165837"/>
                </a:cubicBezTo>
                <a:cubicBezTo>
                  <a:pt x="191912" y="165837"/>
                  <a:pt x="190592" y="164517"/>
                  <a:pt x="189272" y="163196"/>
                </a:cubicBezTo>
                <a:cubicBezTo>
                  <a:pt x="189272" y="164517"/>
                  <a:pt x="189272" y="164517"/>
                  <a:pt x="187952" y="165837"/>
                </a:cubicBezTo>
                <a:cubicBezTo>
                  <a:pt x="189272" y="165837"/>
                  <a:pt x="190592" y="167157"/>
                  <a:pt x="191912" y="168477"/>
                </a:cubicBezTo>
                <a:cubicBezTo>
                  <a:pt x="191912" y="168477"/>
                  <a:pt x="190592" y="169798"/>
                  <a:pt x="190592" y="168477"/>
                </a:cubicBezTo>
                <a:cubicBezTo>
                  <a:pt x="189272" y="168477"/>
                  <a:pt x="189272" y="167157"/>
                  <a:pt x="187952" y="167157"/>
                </a:cubicBezTo>
                <a:cubicBezTo>
                  <a:pt x="187952" y="167157"/>
                  <a:pt x="187952" y="167157"/>
                  <a:pt x="187952" y="168477"/>
                </a:cubicBezTo>
                <a:cubicBezTo>
                  <a:pt x="187952" y="168477"/>
                  <a:pt x="189272" y="169798"/>
                  <a:pt x="190592" y="171118"/>
                </a:cubicBezTo>
                <a:cubicBezTo>
                  <a:pt x="190592" y="171118"/>
                  <a:pt x="190592" y="172438"/>
                  <a:pt x="189272" y="171118"/>
                </a:cubicBezTo>
                <a:cubicBezTo>
                  <a:pt x="189272" y="171118"/>
                  <a:pt x="187952" y="169798"/>
                  <a:pt x="186632" y="168477"/>
                </a:cubicBezTo>
                <a:cubicBezTo>
                  <a:pt x="186632" y="169798"/>
                  <a:pt x="186632" y="171118"/>
                  <a:pt x="185312" y="172438"/>
                </a:cubicBezTo>
                <a:cubicBezTo>
                  <a:pt x="186632" y="172438"/>
                  <a:pt x="187952" y="173758"/>
                  <a:pt x="189272" y="175078"/>
                </a:cubicBezTo>
                <a:cubicBezTo>
                  <a:pt x="189272" y="175078"/>
                  <a:pt x="189272" y="176399"/>
                  <a:pt x="187952" y="176399"/>
                </a:cubicBezTo>
                <a:cubicBezTo>
                  <a:pt x="186632" y="175078"/>
                  <a:pt x="186632" y="173758"/>
                  <a:pt x="185312" y="173758"/>
                </a:cubicBezTo>
                <a:cubicBezTo>
                  <a:pt x="185312" y="173758"/>
                  <a:pt x="183993" y="175078"/>
                  <a:pt x="183993" y="175078"/>
                </a:cubicBezTo>
                <a:cubicBezTo>
                  <a:pt x="185312" y="176399"/>
                  <a:pt x="186632" y="176399"/>
                  <a:pt x="186632" y="177719"/>
                </a:cubicBezTo>
                <a:cubicBezTo>
                  <a:pt x="187952" y="177719"/>
                  <a:pt x="186632" y="179039"/>
                  <a:pt x="186632" y="179039"/>
                </a:cubicBezTo>
                <a:cubicBezTo>
                  <a:pt x="185312" y="177719"/>
                  <a:pt x="183993" y="177719"/>
                  <a:pt x="183993" y="176399"/>
                </a:cubicBezTo>
                <a:cubicBezTo>
                  <a:pt x="182673" y="177719"/>
                  <a:pt x="182673" y="177719"/>
                  <a:pt x="182673" y="179039"/>
                </a:cubicBezTo>
                <a:cubicBezTo>
                  <a:pt x="183993" y="179039"/>
                  <a:pt x="185312" y="180359"/>
                  <a:pt x="185312" y="181679"/>
                </a:cubicBezTo>
                <a:cubicBezTo>
                  <a:pt x="186632" y="181679"/>
                  <a:pt x="185312" y="183000"/>
                  <a:pt x="185312" y="183000"/>
                </a:cubicBezTo>
                <a:cubicBezTo>
                  <a:pt x="183993" y="181679"/>
                  <a:pt x="182673" y="180359"/>
                  <a:pt x="181353" y="180359"/>
                </a:cubicBezTo>
                <a:cubicBezTo>
                  <a:pt x="181353" y="180359"/>
                  <a:pt x="181353" y="180359"/>
                  <a:pt x="181353" y="181679"/>
                </a:cubicBezTo>
                <a:cubicBezTo>
                  <a:pt x="181353" y="181679"/>
                  <a:pt x="182673" y="183000"/>
                  <a:pt x="183993" y="183000"/>
                </a:cubicBezTo>
                <a:cubicBezTo>
                  <a:pt x="183993" y="184320"/>
                  <a:pt x="183993" y="185640"/>
                  <a:pt x="182673" y="184320"/>
                </a:cubicBezTo>
                <a:cubicBezTo>
                  <a:pt x="182673" y="184320"/>
                  <a:pt x="181353" y="183000"/>
                  <a:pt x="180033" y="183000"/>
                </a:cubicBezTo>
                <a:cubicBezTo>
                  <a:pt x="180033" y="183000"/>
                  <a:pt x="180033" y="184320"/>
                  <a:pt x="178713" y="184320"/>
                </a:cubicBezTo>
                <a:cubicBezTo>
                  <a:pt x="180033" y="185640"/>
                  <a:pt x="181353" y="186960"/>
                  <a:pt x="182673" y="188281"/>
                </a:cubicBezTo>
                <a:cubicBezTo>
                  <a:pt x="182673" y="188281"/>
                  <a:pt x="182673" y="189601"/>
                  <a:pt x="181353" y="189601"/>
                </a:cubicBezTo>
                <a:cubicBezTo>
                  <a:pt x="180033" y="188281"/>
                  <a:pt x="180033" y="186960"/>
                  <a:pt x="178713" y="185640"/>
                </a:cubicBezTo>
                <a:cubicBezTo>
                  <a:pt x="178713" y="186960"/>
                  <a:pt x="177393" y="186960"/>
                  <a:pt x="177393" y="186960"/>
                </a:cubicBezTo>
                <a:cubicBezTo>
                  <a:pt x="178713" y="188281"/>
                  <a:pt x="178713" y="189601"/>
                  <a:pt x="180033" y="189601"/>
                </a:cubicBezTo>
                <a:cubicBezTo>
                  <a:pt x="181353" y="189601"/>
                  <a:pt x="180033" y="190921"/>
                  <a:pt x="180033" y="190921"/>
                </a:cubicBezTo>
                <a:cubicBezTo>
                  <a:pt x="178713" y="189601"/>
                  <a:pt x="177393" y="189601"/>
                  <a:pt x="177393" y="188281"/>
                </a:cubicBezTo>
                <a:cubicBezTo>
                  <a:pt x="177393" y="189601"/>
                  <a:pt x="176074" y="189601"/>
                  <a:pt x="176074" y="190921"/>
                </a:cubicBezTo>
                <a:cubicBezTo>
                  <a:pt x="177393" y="190921"/>
                  <a:pt x="177393" y="192241"/>
                  <a:pt x="178713" y="193561"/>
                </a:cubicBezTo>
                <a:cubicBezTo>
                  <a:pt x="178713" y="193561"/>
                  <a:pt x="177393" y="194882"/>
                  <a:pt x="177393" y="193561"/>
                </a:cubicBezTo>
                <a:cubicBezTo>
                  <a:pt x="177393" y="193561"/>
                  <a:pt x="176074" y="192241"/>
                  <a:pt x="176074" y="192241"/>
                </a:cubicBezTo>
                <a:cubicBezTo>
                  <a:pt x="174754" y="192241"/>
                  <a:pt x="174754" y="193561"/>
                  <a:pt x="173434" y="194882"/>
                </a:cubicBezTo>
                <a:cubicBezTo>
                  <a:pt x="173434" y="196202"/>
                  <a:pt x="172114" y="196202"/>
                  <a:pt x="172114" y="197522"/>
                </a:cubicBezTo>
                <a:cubicBezTo>
                  <a:pt x="173434" y="198842"/>
                  <a:pt x="174754" y="200163"/>
                  <a:pt x="174754" y="200163"/>
                </a:cubicBezTo>
                <a:cubicBezTo>
                  <a:pt x="176074" y="201483"/>
                  <a:pt x="174754" y="202803"/>
                  <a:pt x="174754" y="201483"/>
                </a:cubicBezTo>
                <a:cubicBezTo>
                  <a:pt x="173434" y="201483"/>
                  <a:pt x="172114" y="200163"/>
                  <a:pt x="172114" y="198842"/>
                </a:cubicBezTo>
                <a:cubicBezTo>
                  <a:pt x="170794" y="198842"/>
                  <a:pt x="170794" y="198842"/>
                  <a:pt x="170794" y="200163"/>
                </a:cubicBezTo>
                <a:cubicBezTo>
                  <a:pt x="172114" y="200163"/>
                  <a:pt x="172114" y="201483"/>
                  <a:pt x="173434" y="202803"/>
                </a:cubicBezTo>
                <a:cubicBezTo>
                  <a:pt x="174754" y="204123"/>
                  <a:pt x="173434" y="204123"/>
                  <a:pt x="172114" y="204123"/>
                </a:cubicBezTo>
                <a:cubicBezTo>
                  <a:pt x="172114" y="202803"/>
                  <a:pt x="170794" y="201483"/>
                  <a:pt x="170794" y="201483"/>
                </a:cubicBezTo>
                <a:cubicBezTo>
                  <a:pt x="169474" y="201483"/>
                  <a:pt x="169474" y="201483"/>
                  <a:pt x="169474" y="201483"/>
                </a:cubicBezTo>
                <a:cubicBezTo>
                  <a:pt x="170794" y="202803"/>
                  <a:pt x="170794" y="204123"/>
                  <a:pt x="172114" y="205443"/>
                </a:cubicBezTo>
                <a:cubicBezTo>
                  <a:pt x="172114" y="205443"/>
                  <a:pt x="170794" y="206764"/>
                  <a:pt x="170794" y="205443"/>
                </a:cubicBezTo>
                <a:cubicBezTo>
                  <a:pt x="170794" y="205443"/>
                  <a:pt x="169474" y="204123"/>
                  <a:pt x="168154" y="202803"/>
                </a:cubicBezTo>
                <a:cubicBezTo>
                  <a:pt x="168154" y="202803"/>
                  <a:pt x="168154" y="204123"/>
                  <a:pt x="168154" y="204123"/>
                </a:cubicBezTo>
                <a:cubicBezTo>
                  <a:pt x="169474" y="205443"/>
                  <a:pt x="169474" y="206764"/>
                  <a:pt x="170794" y="208084"/>
                </a:cubicBezTo>
                <a:cubicBezTo>
                  <a:pt x="170794" y="208084"/>
                  <a:pt x="169474" y="209404"/>
                  <a:pt x="169474" y="208084"/>
                </a:cubicBezTo>
                <a:cubicBezTo>
                  <a:pt x="169474" y="206764"/>
                  <a:pt x="168154" y="206764"/>
                  <a:pt x="166835" y="205443"/>
                </a:cubicBezTo>
                <a:cubicBezTo>
                  <a:pt x="166835" y="205443"/>
                  <a:pt x="166835" y="205443"/>
                  <a:pt x="166835" y="206764"/>
                </a:cubicBezTo>
                <a:cubicBezTo>
                  <a:pt x="168154" y="208084"/>
                  <a:pt x="168154" y="209404"/>
                  <a:pt x="169474" y="209404"/>
                </a:cubicBezTo>
                <a:cubicBezTo>
                  <a:pt x="170794" y="210724"/>
                  <a:pt x="169474" y="212045"/>
                  <a:pt x="168154" y="210724"/>
                </a:cubicBezTo>
                <a:cubicBezTo>
                  <a:pt x="168154" y="209404"/>
                  <a:pt x="166835" y="208084"/>
                  <a:pt x="165515" y="208084"/>
                </a:cubicBezTo>
                <a:cubicBezTo>
                  <a:pt x="165515" y="209404"/>
                  <a:pt x="166835" y="210724"/>
                  <a:pt x="168154" y="212045"/>
                </a:cubicBezTo>
                <a:cubicBezTo>
                  <a:pt x="168154" y="213365"/>
                  <a:pt x="166835" y="213365"/>
                  <a:pt x="166835" y="213365"/>
                </a:cubicBezTo>
                <a:cubicBezTo>
                  <a:pt x="165515" y="212045"/>
                  <a:pt x="165515" y="210724"/>
                  <a:pt x="164195" y="209404"/>
                </a:cubicBezTo>
                <a:cubicBezTo>
                  <a:pt x="164195" y="210724"/>
                  <a:pt x="162875" y="210724"/>
                  <a:pt x="162875" y="212045"/>
                </a:cubicBezTo>
                <a:cubicBezTo>
                  <a:pt x="164195" y="213365"/>
                  <a:pt x="164195" y="214685"/>
                  <a:pt x="165515" y="216005"/>
                </a:cubicBezTo>
                <a:cubicBezTo>
                  <a:pt x="165515" y="217326"/>
                  <a:pt x="164195" y="217326"/>
                  <a:pt x="164195" y="217326"/>
                </a:cubicBezTo>
                <a:cubicBezTo>
                  <a:pt x="162875" y="216005"/>
                  <a:pt x="162875" y="214685"/>
                  <a:pt x="161555" y="213365"/>
                </a:cubicBezTo>
                <a:lnTo>
                  <a:pt x="159947" y="215778"/>
                </a:lnTo>
                <a:lnTo>
                  <a:pt x="159017" y="215778"/>
                </a:lnTo>
                <a:lnTo>
                  <a:pt x="159549" y="216376"/>
                </a:lnTo>
                <a:lnTo>
                  <a:pt x="158915" y="217326"/>
                </a:lnTo>
                <a:cubicBezTo>
                  <a:pt x="158915" y="218646"/>
                  <a:pt x="160235" y="219966"/>
                  <a:pt x="160235" y="221286"/>
                </a:cubicBezTo>
                <a:cubicBezTo>
                  <a:pt x="161555" y="221286"/>
                  <a:pt x="160235" y="222607"/>
                  <a:pt x="158915" y="221286"/>
                </a:cubicBezTo>
                <a:cubicBezTo>
                  <a:pt x="158915" y="219966"/>
                  <a:pt x="157595" y="219966"/>
                  <a:pt x="157595" y="218646"/>
                </a:cubicBezTo>
                <a:cubicBezTo>
                  <a:pt x="156275" y="218646"/>
                  <a:pt x="156275" y="219966"/>
                  <a:pt x="156275" y="219966"/>
                </a:cubicBezTo>
                <a:cubicBezTo>
                  <a:pt x="156275" y="221286"/>
                  <a:pt x="157595" y="222607"/>
                  <a:pt x="158915" y="222607"/>
                </a:cubicBezTo>
                <a:cubicBezTo>
                  <a:pt x="158915" y="223927"/>
                  <a:pt x="157595" y="225247"/>
                  <a:pt x="157595" y="223927"/>
                </a:cubicBezTo>
                <a:cubicBezTo>
                  <a:pt x="156275" y="222607"/>
                  <a:pt x="156275" y="222607"/>
                  <a:pt x="154956" y="221286"/>
                </a:cubicBezTo>
                <a:cubicBezTo>
                  <a:pt x="154956" y="221286"/>
                  <a:pt x="154956" y="221286"/>
                  <a:pt x="153636" y="221286"/>
                </a:cubicBezTo>
                <a:cubicBezTo>
                  <a:pt x="154956" y="223927"/>
                  <a:pt x="156275" y="225247"/>
                  <a:pt x="157595" y="226567"/>
                </a:cubicBezTo>
                <a:cubicBezTo>
                  <a:pt x="157595" y="227887"/>
                  <a:pt x="157595" y="227887"/>
                  <a:pt x="156275" y="227887"/>
                </a:cubicBezTo>
                <a:cubicBezTo>
                  <a:pt x="154956" y="226567"/>
                  <a:pt x="153636" y="223927"/>
                  <a:pt x="153636" y="222607"/>
                </a:cubicBezTo>
                <a:cubicBezTo>
                  <a:pt x="152316" y="223927"/>
                  <a:pt x="152316" y="223927"/>
                  <a:pt x="150996" y="225247"/>
                </a:cubicBezTo>
                <a:cubicBezTo>
                  <a:pt x="149676" y="226567"/>
                  <a:pt x="149676" y="226567"/>
                  <a:pt x="149676" y="227887"/>
                </a:cubicBezTo>
                <a:cubicBezTo>
                  <a:pt x="149676" y="229208"/>
                  <a:pt x="150996" y="230528"/>
                  <a:pt x="152316" y="231848"/>
                </a:cubicBezTo>
                <a:cubicBezTo>
                  <a:pt x="150996" y="230528"/>
                  <a:pt x="149676" y="229208"/>
                  <a:pt x="148356" y="227887"/>
                </a:cubicBezTo>
                <a:cubicBezTo>
                  <a:pt x="148356" y="229208"/>
                  <a:pt x="147036" y="229208"/>
                  <a:pt x="147036" y="229208"/>
                </a:cubicBezTo>
                <a:cubicBezTo>
                  <a:pt x="148356" y="231848"/>
                  <a:pt x="149676" y="233168"/>
                  <a:pt x="150996" y="234489"/>
                </a:cubicBezTo>
                <a:cubicBezTo>
                  <a:pt x="150996" y="235809"/>
                  <a:pt x="150996" y="237129"/>
                  <a:pt x="149676" y="235809"/>
                </a:cubicBezTo>
                <a:cubicBezTo>
                  <a:pt x="148356" y="234489"/>
                  <a:pt x="147036" y="233168"/>
                  <a:pt x="147036" y="230528"/>
                </a:cubicBezTo>
                <a:cubicBezTo>
                  <a:pt x="145717" y="231848"/>
                  <a:pt x="145717" y="231848"/>
                  <a:pt x="144397" y="233168"/>
                </a:cubicBezTo>
                <a:cubicBezTo>
                  <a:pt x="145717" y="234489"/>
                  <a:pt x="145717" y="235809"/>
                  <a:pt x="147036" y="237129"/>
                </a:cubicBezTo>
                <a:cubicBezTo>
                  <a:pt x="147036" y="237129"/>
                  <a:pt x="147036" y="238449"/>
                  <a:pt x="145717" y="237129"/>
                </a:cubicBezTo>
                <a:cubicBezTo>
                  <a:pt x="145717" y="235809"/>
                  <a:pt x="144397" y="235809"/>
                  <a:pt x="144397" y="234489"/>
                </a:cubicBezTo>
                <a:cubicBezTo>
                  <a:pt x="143077" y="234489"/>
                  <a:pt x="143077" y="234489"/>
                  <a:pt x="143077" y="235809"/>
                </a:cubicBezTo>
                <a:cubicBezTo>
                  <a:pt x="144397" y="237129"/>
                  <a:pt x="144397" y="238449"/>
                  <a:pt x="145717" y="241090"/>
                </a:cubicBezTo>
                <a:cubicBezTo>
                  <a:pt x="145717" y="241090"/>
                  <a:pt x="144397" y="242410"/>
                  <a:pt x="144397" y="241090"/>
                </a:cubicBezTo>
                <a:cubicBezTo>
                  <a:pt x="143077" y="239769"/>
                  <a:pt x="143077" y="238449"/>
                  <a:pt x="141757" y="237129"/>
                </a:cubicBezTo>
                <a:cubicBezTo>
                  <a:pt x="141757" y="237129"/>
                  <a:pt x="141757" y="237129"/>
                  <a:pt x="140437" y="238449"/>
                </a:cubicBezTo>
                <a:cubicBezTo>
                  <a:pt x="141757" y="239769"/>
                  <a:pt x="143077" y="241090"/>
                  <a:pt x="144397" y="242410"/>
                </a:cubicBezTo>
                <a:cubicBezTo>
                  <a:pt x="144397" y="243730"/>
                  <a:pt x="143077" y="245050"/>
                  <a:pt x="143077" y="243730"/>
                </a:cubicBezTo>
                <a:cubicBezTo>
                  <a:pt x="141757" y="242410"/>
                  <a:pt x="140437" y="241090"/>
                  <a:pt x="140437" y="239769"/>
                </a:cubicBezTo>
                <a:cubicBezTo>
                  <a:pt x="139117" y="239769"/>
                  <a:pt x="139117" y="241090"/>
                  <a:pt x="139117" y="241090"/>
                </a:cubicBezTo>
                <a:cubicBezTo>
                  <a:pt x="139117" y="242410"/>
                  <a:pt x="140437" y="243730"/>
                  <a:pt x="140437" y="245050"/>
                </a:cubicBezTo>
                <a:cubicBezTo>
                  <a:pt x="141757" y="246371"/>
                  <a:pt x="140437" y="246371"/>
                  <a:pt x="139117" y="246371"/>
                </a:cubicBezTo>
                <a:cubicBezTo>
                  <a:pt x="139117" y="245050"/>
                  <a:pt x="139117" y="243730"/>
                  <a:pt x="137798" y="242410"/>
                </a:cubicBezTo>
                <a:cubicBezTo>
                  <a:pt x="137798" y="243730"/>
                  <a:pt x="137798" y="243730"/>
                  <a:pt x="137798" y="245050"/>
                </a:cubicBezTo>
                <a:cubicBezTo>
                  <a:pt x="137798" y="246371"/>
                  <a:pt x="137798" y="247691"/>
                  <a:pt x="139117" y="247691"/>
                </a:cubicBezTo>
                <a:cubicBezTo>
                  <a:pt x="139117" y="249011"/>
                  <a:pt x="139117" y="249011"/>
                  <a:pt x="137798" y="249011"/>
                </a:cubicBezTo>
                <a:cubicBezTo>
                  <a:pt x="137798" y="247691"/>
                  <a:pt x="136478" y="247691"/>
                  <a:pt x="136478" y="246371"/>
                </a:cubicBezTo>
                <a:cubicBezTo>
                  <a:pt x="136478" y="246371"/>
                  <a:pt x="136478" y="247691"/>
                  <a:pt x="136478" y="247691"/>
                </a:cubicBezTo>
                <a:cubicBezTo>
                  <a:pt x="135158" y="250331"/>
                  <a:pt x="129879" y="249011"/>
                  <a:pt x="131198" y="246371"/>
                </a:cubicBezTo>
                <a:cubicBezTo>
                  <a:pt x="135158" y="235809"/>
                  <a:pt x="143077" y="226567"/>
                  <a:pt x="150996" y="218646"/>
                </a:cubicBezTo>
                <a:cubicBezTo>
                  <a:pt x="158915" y="208084"/>
                  <a:pt x="166835" y="197522"/>
                  <a:pt x="172114" y="185640"/>
                </a:cubicBezTo>
                <a:cubicBezTo>
                  <a:pt x="190592" y="151314"/>
                  <a:pt x="209070" y="111708"/>
                  <a:pt x="202470" y="72101"/>
                </a:cubicBezTo>
                <a:cubicBezTo>
                  <a:pt x="198511" y="47017"/>
                  <a:pt x="180033" y="15332"/>
                  <a:pt x="150996" y="15332"/>
                </a:cubicBezTo>
                <a:cubicBezTo>
                  <a:pt x="152316" y="16652"/>
                  <a:pt x="152316" y="17972"/>
                  <a:pt x="152316" y="17972"/>
                </a:cubicBezTo>
                <a:cubicBezTo>
                  <a:pt x="153636" y="17972"/>
                  <a:pt x="153636" y="17972"/>
                  <a:pt x="153636" y="17972"/>
                </a:cubicBezTo>
                <a:cubicBezTo>
                  <a:pt x="154956" y="17972"/>
                  <a:pt x="154956" y="19293"/>
                  <a:pt x="153636" y="19293"/>
                </a:cubicBezTo>
                <a:cubicBezTo>
                  <a:pt x="153636" y="20613"/>
                  <a:pt x="154956" y="20613"/>
                  <a:pt x="154956" y="21933"/>
                </a:cubicBezTo>
                <a:cubicBezTo>
                  <a:pt x="154956" y="21933"/>
                  <a:pt x="156275" y="20613"/>
                  <a:pt x="156275" y="20613"/>
                </a:cubicBezTo>
                <a:cubicBezTo>
                  <a:pt x="157595" y="20613"/>
                  <a:pt x="157595" y="20613"/>
                  <a:pt x="157595" y="21933"/>
                </a:cubicBezTo>
                <a:cubicBezTo>
                  <a:pt x="156275" y="21933"/>
                  <a:pt x="156275" y="23253"/>
                  <a:pt x="154956" y="23253"/>
                </a:cubicBezTo>
                <a:cubicBezTo>
                  <a:pt x="156275" y="24573"/>
                  <a:pt x="156275" y="24573"/>
                  <a:pt x="156275" y="25894"/>
                </a:cubicBezTo>
                <a:cubicBezTo>
                  <a:pt x="157595" y="27214"/>
                  <a:pt x="157595" y="27214"/>
                  <a:pt x="157595" y="28534"/>
                </a:cubicBezTo>
                <a:cubicBezTo>
                  <a:pt x="158915" y="27214"/>
                  <a:pt x="158915" y="25894"/>
                  <a:pt x="160235" y="25894"/>
                </a:cubicBezTo>
                <a:cubicBezTo>
                  <a:pt x="160235" y="24573"/>
                  <a:pt x="161555" y="25894"/>
                  <a:pt x="160235" y="27214"/>
                </a:cubicBezTo>
                <a:cubicBezTo>
                  <a:pt x="160235" y="27214"/>
                  <a:pt x="158915" y="28534"/>
                  <a:pt x="157595" y="29854"/>
                </a:cubicBezTo>
                <a:cubicBezTo>
                  <a:pt x="157595" y="29854"/>
                  <a:pt x="158915" y="29854"/>
                  <a:pt x="158915" y="31174"/>
                </a:cubicBezTo>
                <a:cubicBezTo>
                  <a:pt x="158915" y="29854"/>
                  <a:pt x="158915" y="29854"/>
                  <a:pt x="160235" y="29854"/>
                </a:cubicBezTo>
                <a:cubicBezTo>
                  <a:pt x="160235" y="31174"/>
                  <a:pt x="160235" y="31174"/>
                  <a:pt x="158915" y="32495"/>
                </a:cubicBezTo>
                <a:cubicBezTo>
                  <a:pt x="158915" y="32495"/>
                  <a:pt x="158915" y="32495"/>
                  <a:pt x="158915" y="33815"/>
                </a:cubicBezTo>
                <a:cubicBezTo>
                  <a:pt x="160235" y="32495"/>
                  <a:pt x="160235" y="32495"/>
                  <a:pt x="161555" y="31174"/>
                </a:cubicBezTo>
                <a:cubicBezTo>
                  <a:pt x="161555" y="31174"/>
                  <a:pt x="162875" y="32495"/>
                  <a:pt x="161555" y="32495"/>
                </a:cubicBezTo>
                <a:cubicBezTo>
                  <a:pt x="161555" y="33815"/>
                  <a:pt x="160235" y="33815"/>
                  <a:pt x="160235" y="35135"/>
                </a:cubicBezTo>
                <a:cubicBezTo>
                  <a:pt x="160235" y="35135"/>
                  <a:pt x="160235" y="35135"/>
                  <a:pt x="160235" y="36455"/>
                </a:cubicBezTo>
                <a:cubicBezTo>
                  <a:pt x="161555" y="36455"/>
                  <a:pt x="161555" y="35135"/>
                  <a:pt x="162875" y="35135"/>
                </a:cubicBezTo>
                <a:cubicBezTo>
                  <a:pt x="162875" y="35135"/>
                  <a:pt x="164195" y="36455"/>
                  <a:pt x="162875" y="36455"/>
                </a:cubicBezTo>
                <a:cubicBezTo>
                  <a:pt x="161555" y="36455"/>
                  <a:pt x="161555" y="37776"/>
                  <a:pt x="160235" y="37776"/>
                </a:cubicBezTo>
                <a:cubicBezTo>
                  <a:pt x="161555" y="37776"/>
                  <a:pt x="161555" y="39096"/>
                  <a:pt x="161555" y="39096"/>
                </a:cubicBezTo>
                <a:cubicBezTo>
                  <a:pt x="161555" y="39096"/>
                  <a:pt x="162875" y="37776"/>
                  <a:pt x="162875" y="37776"/>
                </a:cubicBezTo>
                <a:cubicBezTo>
                  <a:pt x="162875" y="36455"/>
                  <a:pt x="164195" y="37776"/>
                  <a:pt x="164195" y="39096"/>
                </a:cubicBezTo>
                <a:cubicBezTo>
                  <a:pt x="162875" y="39096"/>
                  <a:pt x="162875" y="40416"/>
                  <a:pt x="161555" y="40416"/>
                </a:cubicBezTo>
                <a:cubicBezTo>
                  <a:pt x="161555" y="41736"/>
                  <a:pt x="161555" y="43056"/>
                  <a:pt x="162875" y="43056"/>
                </a:cubicBezTo>
                <a:cubicBezTo>
                  <a:pt x="162875" y="43056"/>
                  <a:pt x="162875" y="43056"/>
                  <a:pt x="164195" y="41736"/>
                </a:cubicBezTo>
                <a:cubicBezTo>
                  <a:pt x="164195" y="41736"/>
                  <a:pt x="165515" y="43056"/>
                  <a:pt x="164195" y="43056"/>
                </a:cubicBezTo>
                <a:cubicBezTo>
                  <a:pt x="164195" y="44377"/>
                  <a:pt x="162875" y="44377"/>
                  <a:pt x="162875" y="44377"/>
                </a:cubicBezTo>
                <a:cubicBezTo>
                  <a:pt x="162875" y="45697"/>
                  <a:pt x="162875" y="45697"/>
                  <a:pt x="162875" y="45697"/>
                </a:cubicBezTo>
                <a:cubicBezTo>
                  <a:pt x="162875" y="45697"/>
                  <a:pt x="164195" y="44377"/>
                  <a:pt x="164195" y="44377"/>
                </a:cubicBezTo>
                <a:cubicBezTo>
                  <a:pt x="165515" y="44377"/>
                  <a:pt x="165515" y="45697"/>
                  <a:pt x="165515" y="45697"/>
                </a:cubicBezTo>
                <a:cubicBezTo>
                  <a:pt x="164195" y="45697"/>
                  <a:pt x="164195" y="47017"/>
                  <a:pt x="162875" y="47017"/>
                </a:cubicBezTo>
                <a:cubicBezTo>
                  <a:pt x="162875" y="48337"/>
                  <a:pt x="162875" y="48337"/>
                  <a:pt x="162875" y="48337"/>
                </a:cubicBezTo>
                <a:cubicBezTo>
                  <a:pt x="162875" y="48337"/>
                  <a:pt x="162875" y="48337"/>
                  <a:pt x="165515" y="47017"/>
                </a:cubicBezTo>
                <a:cubicBezTo>
                  <a:pt x="166835" y="47017"/>
                  <a:pt x="166835" y="48337"/>
                  <a:pt x="166835" y="48337"/>
                </a:cubicBezTo>
                <a:cubicBezTo>
                  <a:pt x="165515" y="48337"/>
                  <a:pt x="164195" y="49658"/>
                  <a:pt x="162875" y="49658"/>
                </a:cubicBezTo>
                <a:cubicBezTo>
                  <a:pt x="164195" y="50978"/>
                  <a:pt x="164195" y="50978"/>
                  <a:pt x="164195" y="52298"/>
                </a:cubicBezTo>
                <a:cubicBezTo>
                  <a:pt x="164195" y="52298"/>
                  <a:pt x="165515" y="50978"/>
                  <a:pt x="166835" y="50978"/>
                </a:cubicBezTo>
                <a:cubicBezTo>
                  <a:pt x="166835" y="50978"/>
                  <a:pt x="168154" y="50978"/>
                  <a:pt x="166835" y="52298"/>
                </a:cubicBezTo>
                <a:cubicBezTo>
                  <a:pt x="165515" y="52298"/>
                  <a:pt x="165515" y="53618"/>
                  <a:pt x="164195" y="53618"/>
                </a:cubicBezTo>
                <a:cubicBezTo>
                  <a:pt x="164195" y="54938"/>
                  <a:pt x="164195" y="56259"/>
                  <a:pt x="164195" y="57579"/>
                </a:cubicBezTo>
                <a:cubicBezTo>
                  <a:pt x="165515" y="57579"/>
                  <a:pt x="165515" y="57579"/>
                  <a:pt x="165515" y="57579"/>
                </a:cubicBezTo>
                <a:cubicBezTo>
                  <a:pt x="166835" y="56259"/>
                  <a:pt x="166835" y="57579"/>
                  <a:pt x="166835" y="57579"/>
                </a:cubicBezTo>
                <a:cubicBezTo>
                  <a:pt x="165515" y="58899"/>
                  <a:pt x="165515" y="58899"/>
                  <a:pt x="164195" y="60219"/>
                </a:cubicBezTo>
                <a:cubicBezTo>
                  <a:pt x="164195" y="60219"/>
                  <a:pt x="164195" y="61540"/>
                  <a:pt x="165515" y="62860"/>
                </a:cubicBezTo>
                <a:cubicBezTo>
                  <a:pt x="165515" y="62860"/>
                  <a:pt x="166835" y="62860"/>
                  <a:pt x="166835" y="61540"/>
                </a:cubicBezTo>
                <a:cubicBezTo>
                  <a:pt x="168154" y="61540"/>
                  <a:pt x="168154" y="62860"/>
                  <a:pt x="168154" y="62860"/>
                </a:cubicBezTo>
                <a:cubicBezTo>
                  <a:pt x="166835" y="64180"/>
                  <a:pt x="165515" y="64180"/>
                  <a:pt x="165515" y="64180"/>
                </a:cubicBezTo>
                <a:cubicBezTo>
                  <a:pt x="165515" y="65500"/>
                  <a:pt x="165515" y="66820"/>
                  <a:pt x="165515" y="69461"/>
                </a:cubicBezTo>
                <a:cubicBezTo>
                  <a:pt x="165515" y="68141"/>
                  <a:pt x="166835" y="68141"/>
                  <a:pt x="166835" y="68141"/>
                </a:cubicBezTo>
                <a:cubicBezTo>
                  <a:pt x="166835" y="66820"/>
                  <a:pt x="168154" y="68141"/>
                  <a:pt x="166835" y="69461"/>
                </a:cubicBezTo>
                <a:cubicBezTo>
                  <a:pt x="166835" y="69461"/>
                  <a:pt x="165515" y="69461"/>
                  <a:pt x="165515" y="70781"/>
                </a:cubicBezTo>
                <a:cubicBezTo>
                  <a:pt x="165515" y="70781"/>
                  <a:pt x="165515" y="72101"/>
                  <a:pt x="165515" y="73421"/>
                </a:cubicBezTo>
                <a:cubicBezTo>
                  <a:pt x="165515" y="73421"/>
                  <a:pt x="166835" y="72101"/>
                  <a:pt x="166835" y="72101"/>
                </a:cubicBezTo>
                <a:cubicBezTo>
                  <a:pt x="168154" y="72101"/>
                  <a:pt x="168154" y="73421"/>
                  <a:pt x="168154" y="73421"/>
                </a:cubicBezTo>
                <a:cubicBezTo>
                  <a:pt x="166835" y="73421"/>
                  <a:pt x="165515" y="74742"/>
                  <a:pt x="165515" y="74742"/>
                </a:cubicBezTo>
                <a:cubicBezTo>
                  <a:pt x="164195" y="76062"/>
                  <a:pt x="164195" y="77382"/>
                  <a:pt x="164195" y="78702"/>
                </a:cubicBezTo>
                <a:cubicBezTo>
                  <a:pt x="165515" y="78702"/>
                  <a:pt x="165515" y="77382"/>
                  <a:pt x="166835" y="77382"/>
                </a:cubicBezTo>
                <a:cubicBezTo>
                  <a:pt x="166835" y="77382"/>
                  <a:pt x="168154" y="77382"/>
                  <a:pt x="166835" y="78702"/>
                </a:cubicBezTo>
                <a:cubicBezTo>
                  <a:pt x="166835" y="78702"/>
                  <a:pt x="165515" y="80023"/>
                  <a:pt x="164195" y="80023"/>
                </a:cubicBezTo>
                <a:cubicBezTo>
                  <a:pt x="164195" y="81343"/>
                  <a:pt x="164195" y="81343"/>
                  <a:pt x="164195" y="82663"/>
                </a:cubicBezTo>
                <a:cubicBezTo>
                  <a:pt x="165515" y="82663"/>
                  <a:pt x="166835" y="82663"/>
                  <a:pt x="166835" y="81343"/>
                </a:cubicBezTo>
                <a:cubicBezTo>
                  <a:pt x="168154" y="81343"/>
                  <a:pt x="168154" y="82663"/>
                  <a:pt x="168154" y="82663"/>
                </a:cubicBezTo>
                <a:cubicBezTo>
                  <a:pt x="166835" y="83983"/>
                  <a:pt x="165515" y="83983"/>
                  <a:pt x="164195" y="83983"/>
                </a:cubicBezTo>
                <a:cubicBezTo>
                  <a:pt x="164195" y="85303"/>
                  <a:pt x="164195" y="86624"/>
                  <a:pt x="164195" y="86624"/>
                </a:cubicBezTo>
                <a:cubicBezTo>
                  <a:pt x="164195" y="86624"/>
                  <a:pt x="165515" y="86624"/>
                  <a:pt x="166835" y="85303"/>
                </a:cubicBezTo>
                <a:cubicBezTo>
                  <a:pt x="166835" y="85303"/>
                  <a:pt x="168154" y="86624"/>
                  <a:pt x="166835" y="86624"/>
                </a:cubicBezTo>
                <a:cubicBezTo>
                  <a:pt x="165515" y="87944"/>
                  <a:pt x="165515" y="87944"/>
                  <a:pt x="164195" y="89264"/>
                </a:cubicBezTo>
                <a:cubicBezTo>
                  <a:pt x="164195" y="89264"/>
                  <a:pt x="165515" y="89264"/>
                  <a:pt x="166835" y="89264"/>
                </a:cubicBezTo>
                <a:cubicBezTo>
                  <a:pt x="166835" y="89264"/>
                  <a:pt x="166835" y="90584"/>
                  <a:pt x="166835" y="90584"/>
                </a:cubicBezTo>
                <a:cubicBezTo>
                  <a:pt x="165515" y="90584"/>
                  <a:pt x="164195" y="90584"/>
                  <a:pt x="162875" y="91905"/>
                </a:cubicBezTo>
                <a:cubicBezTo>
                  <a:pt x="162875" y="91905"/>
                  <a:pt x="162875" y="91905"/>
                  <a:pt x="162875" y="93225"/>
                </a:cubicBezTo>
                <a:cubicBezTo>
                  <a:pt x="164195" y="93225"/>
                  <a:pt x="165515" y="93225"/>
                  <a:pt x="165515" y="93225"/>
                </a:cubicBezTo>
                <a:cubicBezTo>
                  <a:pt x="166835" y="91905"/>
                  <a:pt x="166835" y="93225"/>
                  <a:pt x="166835" y="93225"/>
                </a:cubicBezTo>
                <a:cubicBezTo>
                  <a:pt x="165515" y="94545"/>
                  <a:pt x="164195" y="94545"/>
                  <a:pt x="162875" y="94545"/>
                </a:cubicBezTo>
                <a:cubicBezTo>
                  <a:pt x="162875" y="94545"/>
                  <a:pt x="162875" y="95865"/>
                  <a:pt x="162875" y="97185"/>
                </a:cubicBezTo>
                <a:cubicBezTo>
                  <a:pt x="162875" y="97185"/>
                  <a:pt x="164195" y="97185"/>
                  <a:pt x="164195" y="97185"/>
                </a:cubicBezTo>
                <a:cubicBezTo>
                  <a:pt x="165515" y="95865"/>
                  <a:pt x="165515" y="97185"/>
                  <a:pt x="165515" y="98506"/>
                </a:cubicBezTo>
                <a:cubicBezTo>
                  <a:pt x="164195" y="98506"/>
                  <a:pt x="162875" y="98506"/>
                  <a:pt x="162875" y="98506"/>
                </a:cubicBezTo>
                <a:cubicBezTo>
                  <a:pt x="162875" y="98506"/>
                  <a:pt x="161555" y="99826"/>
                  <a:pt x="161555" y="99826"/>
                </a:cubicBezTo>
                <a:cubicBezTo>
                  <a:pt x="162875" y="99826"/>
                  <a:pt x="164195" y="99826"/>
                  <a:pt x="165515" y="99826"/>
                </a:cubicBezTo>
                <a:cubicBezTo>
                  <a:pt x="165515" y="99826"/>
                  <a:pt x="165515" y="101146"/>
                  <a:pt x="165515" y="101146"/>
                </a:cubicBezTo>
                <a:cubicBezTo>
                  <a:pt x="164195" y="101146"/>
                  <a:pt x="162875" y="101146"/>
                  <a:pt x="161555" y="101146"/>
                </a:cubicBezTo>
                <a:cubicBezTo>
                  <a:pt x="161555" y="102466"/>
                  <a:pt x="161555" y="103787"/>
                  <a:pt x="161555" y="103787"/>
                </a:cubicBezTo>
                <a:cubicBezTo>
                  <a:pt x="162875" y="105107"/>
                  <a:pt x="164195" y="105107"/>
                  <a:pt x="164195" y="105107"/>
                </a:cubicBezTo>
                <a:cubicBezTo>
                  <a:pt x="165515" y="105107"/>
                  <a:pt x="165515" y="106427"/>
                  <a:pt x="164195" y="106427"/>
                </a:cubicBezTo>
                <a:cubicBezTo>
                  <a:pt x="162875" y="106427"/>
                  <a:pt x="162875" y="106427"/>
                  <a:pt x="161555" y="105107"/>
                </a:cubicBezTo>
                <a:cubicBezTo>
                  <a:pt x="160235" y="106427"/>
                  <a:pt x="160235" y="107747"/>
                  <a:pt x="160235" y="109067"/>
                </a:cubicBezTo>
                <a:cubicBezTo>
                  <a:pt x="161555" y="109067"/>
                  <a:pt x="162875" y="110388"/>
                  <a:pt x="164195" y="110388"/>
                </a:cubicBezTo>
                <a:cubicBezTo>
                  <a:pt x="164195" y="110388"/>
                  <a:pt x="164195" y="111708"/>
                  <a:pt x="162875" y="111708"/>
                </a:cubicBezTo>
                <a:cubicBezTo>
                  <a:pt x="162875" y="111708"/>
                  <a:pt x="161555" y="110388"/>
                  <a:pt x="160235" y="110388"/>
                </a:cubicBezTo>
                <a:cubicBezTo>
                  <a:pt x="160235" y="111708"/>
                  <a:pt x="160235" y="111708"/>
                  <a:pt x="158915" y="113028"/>
                </a:cubicBezTo>
                <a:cubicBezTo>
                  <a:pt x="160235" y="113028"/>
                  <a:pt x="161555" y="113028"/>
                  <a:pt x="162875" y="113028"/>
                </a:cubicBezTo>
                <a:cubicBezTo>
                  <a:pt x="162875" y="113028"/>
                  <a:pt x="162875" y="114348"/>
                  <a:pt x="161555" y="114348"/>
                </a:cubicBezTo>
                <a:cubicBezTo>
                  <a:pt x="161555" y="114348"/>
                  <a:pt x="160235" y="114348"/>
                  <a:pt x="158915" y="114348"/>
                </a:cubicBezTo>
                <a:cubicBezTo>
                  <a:pt x="158915" y="114348"/>
                  <a:pt x="158915" y="115669"/>
                  <a:pt x="158915" y="116989"/>
                </a:cubicBezTo>
                <a:cubicBezTo>
                  <a:pt x="160235" y="116989"/>
                  <a:pt x="161555" y="116989"/>
                  <a:pt x="162875" y="118309"/>
                </a:cubicBezTo>
                <a:cubicBezTo>
                  <a:pt x="162875" y="118309"/>
                  <a:pt x="162875" y="119629"/>
                  <a:pt x="161555" y="119629"/>
                </a:cubicBezTo>
                <a:cubicBezTo>
                  <a:pt x="160235" y="118309"/>
                  <a:pt x="158915" y="118309"/>
                  <a:pt x="158915" y="118309"/>
                </a:cubicBezTo>
                <a:cubicBezTo>
                  <a:pt x="157595" y="118309"/>
                  <a:pt x="157595" y="119629"/>
                  <a:pt x="157595" y="119629"/>
                </a:cubicBezTo>
                <a:cubicBezTo>
                  <a:pt x="158915" y="120949"/>
                  <a:pt x="160235" y="120949"/>
                  <a:pt x="160235" y="120949"/>
                </a:cubicBezTo>
                <a:cubicBezTo>
                  <a:pt x="161555" y="120949"/>
                  <a:pt x="161555" y="122270"/>
                  <a:pt x="160235" y="122270"/>
                </a:cubicBezTo>
                <a:cubicBezTo>
                  <a:pt x="158915" y="122270"/>
                  <a:pt x="158915" y="120949"/>
                  <a:pt x="157595" y="120949"/>
                </a:cubicBezTo>
                <a:cubicBezTo>
                  <a:pt x="157595" y="122270"/>
                  <a:pt x="157595" y="122270"/>
                  <a:pt x="157595" y="123590"/>
                </a:cubicBezTo>
                <a:cubicBezTo>
                  <a:pt x="157595" y="123590"/>
                  <a:pt x="157595" y="123590"/>
                  <a:pt x="160235" y="124910"/>
                </a:cubicBezTo>
                <a:cubicBezTo>
                  <a:pt x="161555" y="124910"/>
                  <a:pt x="160235" y="126230"/>
                  <a:pt x="158915" y="126230"/>
                </a:cubicBezTo>
                <a:cubicBezTo>
                  <a:pt x="158915" y="126230"/>
                  <a:pt x="158915" y="126230"/>
                  <a:pt x="156275" y="124910"/>
                </a:cubicBezTo>
                <a:cubicBezTo>
                  <a:pt x="156275" y="124910"/>
                  <a:pt x="156275" y="126230"/>
                  <a:pt x="156275" y="126230"/>
                </a:cubicBezTo>
                <a:cubicBezTo>
                  <a:pt x="157595" y="127550"/>
                  <a:pt x="158915" y="127550"/>
                  <a:pt x="160235" y="128871"/>
                </a:cubicBezTo>
                <a:cubicBezTo>
                  <a:pt x="161555" y="128871"/>
                  <a:pt x="160235" y="130191"/>
                  <a:pt x="158915" y="128871"/>
                </a:cubicBezTo>
                <a:cubicBezTo>
                  <a:pt x="158915" y="128871"/>
                  <a:pt x="157595" y="128871"/>
                  <a:pt x="156275" y="127550"/>
                </a:cubicBezTo>
                <a:cubicBezTo>
                  <a:pt x="156275" y="128871"/>
                  <a:pt x="154956" y="130191"/>
                  <a:pt x="154956" y="130191"/>
                </a:cubicBezTo>
                <a:cubicBezTo>
                  <a:pt x="156275" y="131511"/>
                  <a:pt x="157595" y="131511"/>
                  <a:pt x="158915" y="131511"/>
                </a:cubicBezTo>
                <a:cubicBezTo>
                  <a:pt x="160235" y="132831"/>
                  <a:pt x="158915" y="134152"/>
                  <a:pt x="158915" y="132831"/>
                </a:cubicBezTo>
                <a:cubicBezTo>
                  <a:pt x="157595" y="132831"/>
                  <a:pt x="156275" y="132831"/>
                  <a:pt x="154956" y="131511"/>
                </a:cubicBezTo>
                <a:cubicBezTo>
                  <a:pt x="154956" y="132831"/>
                  <a:pt x="154956" y="134152"/>
                  <a:pt x="153636" y="134152"/>
                </a:cubicBezTo>
                <a:cubicBezTo>
                  <a:pt x="156275" y="135472"/>
                  <a:pt x="157595" y="135472"/>
                  <a:pt x="158915" y="136792"/>
                </a:cubicBezTo>
                <a:cubicBezTo>
                  <a:pt x="158915" y="136792"/>
                  <a:pt x="158915" y="138112"/>
                  <a:pt x="157595" y="138112"/>
                </a:cubicBezTo>
                <a:cubicBezTo>
                  <a:pt x="156275" y="136792"/>
                  <a:pt x="154956" y="136792"/>
                  <a:pt x="153636" y="135472"/>
                </a:cubicBezTo>
                <a:cubicBezTo>
                  <a:pt x="153636" y="136792"/>
                  <a:pt x="153636" y="136792"/>
                  <a:pt x="153636" y="138112"/>
                </a:cubicBezTo>
                <a:cubicBezTo>
                  <a:pt x="154956" y="138112"/>
                  <a:pt x="156275" y="139432"/>
                  <a:pt x="157595" y="139432"/>
                </a:cubicBezTo>
                <a:cubicBezTo>
                  <a:pt x="157595" y="140753"/>
                  <a:pt x="157595" y="140753"/>
                  <a:pt x="156275" y="140753"/>
                </a:cubicBezTo>
                <a:cubicBezTo>
                  <a:pt x="154956" y="139432"/>
                  <a:pt x="153636" y="139432"/>
                  <a:pt x="153636" y="139432"/>
                </a:cubicBezTo>
                <a:cubicBezTo>
                  <a:pt x="152316" y="139432"/>
                  <a:pt x="152316" y="140753"/>
                  <a:pt x="152316" y="140753"/>
                </a:cubicBezTo>
                <a:cubicBezTo>
                  <a:pt x="153636" y="142073"/>
                  <a:pt x="154956" y="142073"/>
                  <a:pt x="154956" y="142073"/>
                </a:cubicBezTo>
                <a:cubicBezTo>
                  <a:pt x="156275" y="143393"/>
                  <a:pt x="156275" y="144713"/>
                  <a:pt x="154956" y="143393"/>
                </a:cubicBezTo>
                <a:cubicBezTo>
                  <a:pt x="153636" y="143393"/>
                  <a:pt x="153636" y="143393"/>
                  <a:pt x="152316" y="142073"/>
                </a:cubicBezTo>
                <a:cubicBezTo>
                  <a:pt x="152316" y="143393"/>
                  <a:pt x="152316" y="143393"/>
                  <a:pt x="152316" y="143393"/>
                </a:cubicBezTo>
                <a:cubicBezTo>
                  <a:pt x="152316" y="144713"/>
                  <a:pt x="153636" y="144713"/>
                  <a:pt x="154956" y="146034"/>
                </a:cubicBezTo>
                <a:cubicBezTo>
                  <a:pt x="153636" y="146034"/>
                  <a:pt x="152316" y="146034"/>
                  <a:pt x="150996" y="144713"/>
                </a:cubicBezTo>
                <a:cubicBezTo>
                  <a:pt x="150996" y="146034"/>
                  <a:pt x="150996" y="146034"/>
                  <a:pt x="150996" y="147354"/>
                </a:cubicBezTo>
                <a:cubicBezTo>
                  <a:pt x="152316" y="147354"/>
                  <a:pt x="153636" y="148674"/>
                  <a:pt x="153636" y="148674"/>
                </a:cubicBezTo>
                <a:cubicBezTo>
                  <a:pt x="154956" y="148674"/>
                  <a:pt x="154956" y="149994"/>
                  <a:pt x="153636" y="149994"/>
                </a:cubicBezTo>
                <a:cubicBezTo>
                  <a:pt x="152316" y="149994"/>
                  <a:pt x="150996" y="148674"/>
                  <a:pt x="150996" y="148674"/>
                </a:cubicBezTo>
                <a:cubicBezTo>
                  <a:pt x="150996" y="148674"/>
                  <a:pt x="149676" y="149994"/>
                  <a:pt x="149676" y="149994"/>
                </a:cubicBezTo>
                <a:cubicBezTo>
                  <a:pt x="150996" y="149994"/>
                  <a:pt x="152316" y="151314"/>
                  <a:pt x="153636" y="151314"/>
                </a:cubicBezTo>
                <a:cubicBezTo>
                  <a:pt x="153636" y="151314"/>
                  <a:pt x="153636" y="152635"/>
                  <a:pt x="152316" y="152635"/>
                </a:cubicBezTo>
                <a:cubicBezTo>
                  <a:pt x="152316" y="152635"/>
                  <a:pt x="150996" y="151314"/>
                  <a:pt x="149676" y="151314"/>
                </a:cubicBezTo>
                <a:cubicBezTo>
                  <a:pt x="149676" y="152635"/>
                  <a:pt x="149676" y="153955"/>
                  <a:pt x="148356" y="155275"/>
                </a:cubicBezTo>
                <a:cubicBezTo>
                  <a:pt x="149676" y="155275"/>
                  <a:pt x="150996" y="155275"/>
                  <a:pt x="152316" y="156595"/>
                </a:cubicBezTo>
                <a:cubicBezTo>
                  <a:pt x="152316" y="156595"/>
                  <a:pt x="152316" y="157916"/>
                  <a:pt x="150996" y="157916"/>
                </a:cubicBezTo>
                <a:cubicBezTo>
                  <a:pt x="150996" y="156595"/>
                  <a:pt x="149676" y="156595"/>
                  <a:pt x="148356" y="156595"/>
                </a:cubicBezTo>
                <a:cubicBezTo>
                  <a:pt x="148356" y="156595"/>
                  <a:pt x="148356" y="157916"/>
                  <a:pt x="148356" y="157916"/>
                </a:cubicBezTo>
                <a:cubicBezTo>
                  <a:pt x="148356" y="157916"/>
                  <a:pt x="149676" y="159236"/>
                  <a:pt x="149676" y="159236"/>
                </a:cubicBezTo>
                <a:cubicBezTo>
                  <a:pt x="150996" y="159236"/>
                  <a:pt x="150996" y="160556"/>
                  <a:pt x="149676" y="160556"/>
                </a:cubicBezTo>
                <a:cubicBezTo>
                  <a:pt x="148356" y="160556"/>
                  <a:pt x="148356" y="159236"/>
                  <a:pt x="147036" y="159236"/>
                </a:cubicBezTo>
                <a:cubicBezTo>
                  <a:pt x="147036" y="160556"/>
                  <a:pt x="147036" y="160556"/>
                  <a:pt x="147036" y="161876"/>
                </a:cubicBezTo>
                <a:cubicBezTo>
                  <a:pt x="148356" y="161876"/>
                  <a:pt x="149676" y="163196"/>
                  <a:pt x="150996" y="163196"/>
                </a:cubicBezTo>
                <a:cubicBezTo>
                  <a:pt x="150996" y="163196"/>
                  <a:pt x="150996" y="164517"/>
                  <a:pt x="150996" y="164517"/>
                </a:cubicBezTo>
                <a:cubicBezTo>
                  <a:pt x="148356" y="164517"/>
                  <a:pt x="147036" y="163196"/>
                  <a:pt x="147036" y="163196"/>
                </a:cubicBezTo>
                <a:cubicBezTo>
                  <a:pt x="145717" y="163196"/>
                  <a:pt x="145717" y="164517"/>
                  <a:pt x="145717" y="165837"/>
                </a:cubicBezTo>
                <a:cubicBezTo>
                  <a:pt x="147036" y="165837"/>
                  <a:pt x="148356" y="167157"/>
                  <a:pt x="149676" y="168477"/>
                </a:cubicBezTo>
                <a:cubicBezTo>
                  <a:pt x="148356" y="168477"/>
                  <a:pt x="147036" y="167157"/>
                  <a:pt x="145717" y="167157"/>
                </a:cubicBezTo>
                <a:cubicBezTo>
                  <a:pt x="145717" y="167157"/>
                  <a:pt x="144397" y="167157"/>
                  <a:pt x="144397" y="168477"/>
                </a:cubicBezTo>
                <a:cubicBezTo>
                  <a:pt x="145717" y="168477"/>
                  <a:pt x="148356" y="169798"/>
                  <a:pt x="148356" y="171118"/>
                </a:cubicBezTo>
                <a:cubicBezTo>
                  <a:pt x="149676" y="171118"/>
                  <a:pt x="148356" y="172438"/>
                  <a:pt x="148356" y="172438"/>
                </a:cubicBezTo>
                <a:cubicBezTo>
                  <a:pt x="147036" y="171118"/>
                  <a:pt x="145717" y="169798"/>
                  <a:pt x="144397" y="169798"/>
                </a:cubicBezTo>
                <a:cubicBezTo>
                  <a:pt x="144397" y="171118"/>
                  <a:pt x="144397" y="171118"/>
                  <a:pt x="143077" y="172438"/>
                </a:cubicBezTo>
                <a:cubicBezTo>
                  <a:pt x="144397" y="173758"/>
                  <a:pt x="145717" y="173758"/>
                  <a:pt x="148356" y="175078"/>
                </a:cubicBezTo>
                <a:cubicBezTo>
                  <a:pt x="148356" y="175078"/>
                  <a:pt x="148356" y="176399"/>
                  <a:pt x="147036" y="176399"/>
                </a:cubicBezTo>
                <a:cubicBezTo>
                  <a:pt x="145717" y="175078"/>
                  <a:pt x="144397" y="175078"/>
                  <a:pt x="143077" y="173758"/>
                </a:cubicBezTo>
                <a:cubicBezTo>
                  <a:pt x="143077" y="175078"/>
                  <a:pt x="143077" y="175078"/>
                  <a:pt x="141757" y="176399"/>
                </a:cubicBezTo>
                <a:cubicBezTo>
                  <a:pt x="143077" y="177719"/>
                  <a:pt x="144397" y="177719"/>
                  <a:pt x="145717" y="179039"/>
                </a:cubicBezTo>
                <a:cubicBezTo>
                  <a:pt x="147036" y="179039"/>
                  <a:pt x="145717" y="180359"/>
                  <a:pt x="144397" y="180359"/>
                </a:cubicBezTo>
                <a:cubicBezTo>
                  <a:pt x="144397" y="179039"/>
                  <a:pt x="143077" y="177719"/>
                  <a:pt x="141757" y="177719"/>
                </a:cubicBezTo>
                <a:cubicBezTo>
                  <a:pt x="141757" y="179039"/>
                  <a:pt x="141757" y="179039"/>
                  <a:pt x="140437" y="180359"/>
                </a:cubicBezTo>
                <a:cubicBezTo>
                  <a:pt x="140437" y="180359"/>
                  <a:pt x="140437" y="180359"/>
                  <a:pt x="141757" y="180359"/>
                </a:cubicBezTo>
                <a:cubicBezTo>
                  <a:pt x="141757" y="181679"/>
                  <a:pt x="143077" y="181679"/>
                  <a:pt x="144397" y="183000"/>
                </a:cubicBezTo>
                <a:cubicBezTo>
                  <a:pt x="144397" y="183000"/>
                  <a:pt x="143077" y="184320"/>
                  <a:pt x="143077" y="184320"/>
                </a:cubicBezTo>
                <a:cubicBezTo>
                  <a:pt x="141757" y="183000"/>
                  <a:pt x="141757" y="183000"/>
                  <a:pt x="140437" y="181679"/>
                </a:cubicBezTo>
                <a:cubicBezTo>
                  <a:pt x="140437" y="183000"/>
                  <a:pt x="140437" y="183000"/>
                  <a:pt x="139117" y="184320"/>
                </a:cubicBezTo>
                <a:cubicBezTo>
                  <a:pt x="140437" y="185640"/>
                  <a:pt x="141757" y="186960"/>
                  <a:pt x="143077" y="188281"/>
                </a:cubicBezTo>
                <a:cubicBezTo>
                  <a:pt x="141757" y="186960"/>
                  <a:pt x="140437" y="186960"/>
                  <a:pt x="139117" y="185640"/>
                </a:cubicBezTo>
                <a:cubicBezTo>
                  <a:pt x="139117" y="185640"/>
                  <a:pt x="139117" y="186960"/>
                  <a:pt x="139117" y="188281"/>
                </a:cubicBezTo>
                <a:cubicBezTo>
                  <a:pt x="140437" y="188281"/>
                  <a:pt x="141757" y="189601"/>
                  <a:pt x="141757" y="190921"/>
                </a:cubicBezTo>
                <a:cubicBezTo>
                  <a:pt x="143077" y="192241"/>
                  <a:pt x="141757" y="192241"/>
                  <a:pt x="141757" y="192241"/>
                </a:cubicBezTo>
                <a:cubicBezTo>
                  <a:pt x="140437" y="190921"/>
                  <a:pt x="139117" y="189601"/>
                  <a:pt x="137798" y="189601"/>
                </a:cubicBezTo>
                <a:cubicBezTo>
                  <a:pt x="137798" y="189601"/>
                  <a:pt x="137798" y="190921"/>
                  <a:pt x="137798" y="190921"/>
                </a:cubicBezTo>
                <a:cubicBezTo>
                  <a:pt x="139117" y="192241"/>
                  <a:pt x="139117" y="192241"/>
                  <a:pt x="140437" y="193561"/>
                </a:cubicBezTo>
                <a:cubicBezTo>
                  <a:pt x="141757" y="193561"/>
                  <a:pt x="140437" y="194882"/>
                  <a:pt x="139117" y="194882"/>
                </a:cubicBezTo>
                <a:cubicBezTo>
                  <a:pt x="139117" y="193561"/>
                  <a:pt x="137798" y="193561"/>
                  <a:pt x="136478" y="192241"/>
                </a:cubicBezTo>
                <a:cubicBezTo>
                  <a:pt x="136478" y="193561"/>
                  <a:pt x="136478" y="193561"/>
                  <a:pt x="136478" y="194882"/>
                </a:cubicBezTo>
                <a:cubicBezTo>
                  <a:pt x="137798" y="196202"/>
                  <a:pt x="137798" y="196202"/>
                  <a:pt x="139117" y="197522"/>
                </a:cubicBezTo>
                <a:cubicBezTo>
                  <a:pt x="139117" y="197522"/>
                  <a:pt x="139117" y="198842"/>
                  <a:pt x="137798" y="198842"/>
                </a:cubicBezTo>
                <a:cubicBezTo>
                  <a:pt x="137798" y="197522"/>
                  <a:pt x="136478" y="197522"/>
                  <a:pt x="136478" y="196202"/>
                </a:cubicBezTo>
                <a:cubicBezTo>
                  <a:pt x="135158" y="197522"/>
                  <a:pt x="135158" y="197522"/>
                  <a:pt x="135158" y="198842"/>
                </a:cubicBezTo>
                <a:cubicBezTo>
                  <a:pt x="136478" y="198842"/>
                  <a:pt x="137798" y="200163"/>
                  <a:pt x="137798" y="201483"/>
                </a:cubicBezTo>
                <a:cubicBezTo>
                  <a:pt x="139117" y="201483"/>
                  <a:pt x="137798" y="202803"/>
                  <a:pt x="137798" y="202803"/>
                </a:cubicBezTo>
                <a:cubicBezTo>
                  <a:pt x="136478" y="201483"/>
                  <a:pt x="135158" y="200163"/>
                  <a:pt x="135158" y="200163"/>
                </a:cubicBezTo>
                <a:cubicBezTo>
                  <a:pt x="135158" y="201483"/>
                  <a:pt x="135158" y="201483"/>
                  <a:pt x="133838" y="202803"/>
                </a:cubicBezTo>
                <a:cubicBezTo>
                  <a:pt x="135158" y="204123"/>
                  <a:pt x="136478" y="204123"/>
                  <a:pt x="137798" y="205443"/>
                </a:cubicBezTo>
                <a:cubicBezTo>
                  <a:pt x="139117" y="205443"/>
                  <a:pt x="137798" y="206764"/>
                  <a:pt x="136478" y="206764"/>
                </a:cubicBezTo>
                <a:cubicBezTo>
                  <a:pt x="136478" y="205443"/>
                  <a:pt x="135158" y="205443"/>
                  <a:pt x="133838" y="204123"/>
                </a:cubicBezTo>
                <a:cubicBezTo>
                  <a:pt x="133838" y="205443"/>
                  <a:pt x="133838" y="205443"/>
                  <a:pt x="133838" y="206764"/>
                </a:cubicBezTo>
                <a:cubicBezTo>
                  <a:pt x="135158" y="208084"/>
                  <a:pt x="136478" y="209404"/>
                  <a:pt x="139117" y="209404"/>
                </a:cubicBezTo>
                <a:cubicBezTo>
                  <a:pt x="139117" y="210724"/>
                  <a:pt x="139117" y="212045"/>
                  <a:pt x="137798" y="210724"/>
                </a:cubicBezTo>
                <a:cubicBezTo>
                  <a:pt x="136478" y="210724"/>
                  <a:pt x="135158" y="209404"/>
                  <a:pt x="133838" y="208084"/>
                </a:cubicBezTo>
                <a:cubicBezTo>
                  <a:pt x="133838" y="208084"/>
                  <a:pt x="132518" y="209404"/>
                  <a:pt x="132518" y="209404"/>
                </a:cubicBezTo>
                <a:cubicBezTo>
                  <a:pt x="135158" y="210724"/>
                  <a:pt x="136478" y="212045"/>
                  <a:pt x="137798" y="213365"/>
                </a:cubicBezTo>
                <a:cubicBezTo>
                  <a:pt x="137798" y="214685"/>
                  <a:pt x="136478" y="214685"/>
                  <a:pt x="136478" y="214685"/>
                </a:cubicBezTo>
                <a:cubicBezTo>
                  <a:pt x="135158" y="213365"/>
                  <a:pt x="133838" y="212045"/>
                  <a:pt x="132518" y="210724"/>
                </a:cubicBezTo>
                <a:cubicBezTo>
                  <a:pt x="132518" y="212045"/>
                  <a:pt x="132518" y="213365"/>
                  <a:pt x="132518" y="214685"/>
                </a:cubicBezTo>
                <a:cubicBezTo>
                  <a:pt x="133838" y="216005"/>
                  <a:pt x="135158" y="217326"/>
                  <a:pt x="136478" y="218646"/>
                </a:cubicBezTo>
                <a:cubicBezTo>
                  <a:pt x="136478" y="219966"/>
                  <a:pt x="135158" y="219966"/>
                  <a:pt x="135158" y="219966"/>
                </a:cubicBezTo>
                <a:cubicBezTo>
                  <a:pt x="133838" y="218646"/>
                  <a:pt x="132518" y="217326"/>
                  <a:pt x="132518" y="216005"/>
                </a:cubicBezTo>
                <a:cubicBezTo>
                  <a:pt x="131198" y="217326"/>
                  <a:pt x="131198" y="218646"/>
                  <a:pt x="131198" y="219966"/>
                </a:cubicBezTo>
                <a:cubicBezTo>
                  <a:pt x="132518" y="221286"/>
                  <a:pt x="132518" y="222607"/>
                  <a:pt x="133838" y="222607"/>
                </a:cubicBezTo>
                <a:cubicBezTo>
                  <a:pt x="135158" y="223927"/>
                  <a:pt x="133838" y="225247"/>
                  <a:pt x="133838" y="223927"/>
                </a:cubicBezTo>
                <a:cubicBezTo>
                  <a:pt x="132518" y="223927"/>
                  <a:pt x="131198" y="222607"/>
                  <a:pt x="131198" y="222607"/>
                </a:cubicBezTo>
                <a:cubicBezTo>
                  <a:pt x="131198" y="222607"/>
                  <a:pt x="131198" y="223927"/>
                  <a:pt x="131198" y="225247"/>
                </a:cubicBezTo>
                <a:cubicBezTo>
                  <a:pt x="131198" y="225247"/>
                  <a:pt x="132518" y="226567"/>
                  <a:pt x="133838" y="227887"/>
                </a:cubicBezTo>
                <a:cubicBezTo>
                  <a:pt x="133838" y="227887"/>
                  <a:pt x="133838" y="229208"/>
                  <a:pt x="132518" y="229208"/>
                </a:cubicBezTo>
                <a:cubicBezTo>
                  <a:pt x="132518" y="227887"/>
                  <a:pt x="131198" y="227887"/>
                  <a:pt x="131198" y="226567"/>
                </a:cubicBezTo>
                <a:cubicBezTo>
                  <a:pt x="129879" y="227887"/>
                  <a:pt x="129879" y="230528"/>
                  <a:pt x="129879" y="231848"/>
                </a:cubicBezTo>
                <a:cubicBezTo>
                  <a:pt x="129879" y="233168"/>
                  <a:pt x="131198" y="233168"/>
                  <a:pt x="131198" y="234489"/>
                </a:cubicBezTo>
                <a:cubicBezTo>
                  <a:pt x="129879" y="234489"/>
                  <a:pt x="129879" y="234489"/>
                  <a:pt x="129879" y="233168"/>
                </a:cubicBezTo>
                <a:cubicBezTo>
                  <a:pt x="129879" y="234489"/>
                  <a:pt x="128559" y="234489"/>
                  <a:pt x="128559" y="235809"/>
                </a:cubicBezTo>
                <a:cubicBezTo>
                  <a:pt x="129879" y="235809"/>
                  <a:pt x="129879" y="235809"/>
                  <a:pt x="129879" y="235809"/>
                </a:cubicBezTo>
                <a:cubicBezTo>
                  <a:pt x="131198" y="237129"/>
                  <a:pt x="129879" y="237129"/>
                  <a:pt x="129879" y="237129"/>
                </a:cubicBezTo>
                <a:cubicBezTo>
                  <a:pt x="128559" y="237129"/>
                  <a:pt x="128559" y="237129"/>
                  <a:pt x="128559" y="237129"/>
                </a:cubicBezTo>
                <a:cubicBezTo>
                  <a:pt x="128559" y="237129"/>
                  <a:pt x="128559" y="237129"/>
                  <a:pt x="128559" y="238449"/>
                </a:cubicBezTo>
                <a:cubicBezTo>
                  <a:pt x="128559" y="238449"/>
                  <a:pt x="129879" y="239769"/>
                  <a:pt x="129879" y="239769"/>
                </a:cubicBezTo>
                <a:cubicBezTo>
                  <a:pt x="131198" y="239769"/>
                  <a:pt x="129879" y="241090"/>
                  <a:pt x="129879" y="241090"/>
                </a:cubicBezTo>
                <a:cubicBezTo>
                  <a:pt x="128559" y="241090"/>
                  <a:pt x="128559" y="239769"/>
                  <a:pt x="128559" y="239769"/>
                </a:cubicBezTo>
                <a:cubicBezTo>
                  <a:pt x="127239" y="241090"/>
                  <a:pt x="127239" y="241090"/>
                  <a:pt x="127239" y="241090"/>
                </a:cubicBezTo>
                <a:cubicBezTo>
                  <a:pt x="128559" y="242410"/>
                  <a:pt x="128559" y="243730"/>
                  <a:pt x="128559" y="243730"/>
                </a:cubicBezTo>
                <a:cubicBezTo>
                  <a:pt x="129879" y="245050"/>
                  <a:pt x="128559" y="245050"/>
                  <a:pt x="128559" y="245050"/>
                </a:cubicBezTo>
                <a:cubicBezTo>
                  <a:pt x="127239" y="243730"/>
                  <a:pt x="127239" y="243730"/>
                  <a:pt x="127239" y="243730"/>
                </a:cubicBezTo>
                <a:cubicBezTo>
                  <a:pt x="127239" y="243730"/>
                  <a:pt x="127239" y="245050"/>
                  <a:pt x="125919" y="246371"/>
                </a:cubicBezTo>
                <a:cubicBezTo>
                  <a:pt x="127239" y="247691"/>
                  <a:pt x="127239" y="249011"/>
                  <a:pt x="128559" y="250331"/>
                </a:cubicBezTo>
                <a:cubicBezTo>
                  <a:pt x="128559" y="250331"/>
                  <a:pt x="127239" y="251651"/>
                  <a:pt x="127239" y="250331"/>
                </a:cubicBezTo>
                <a:cubicBezTo>
                  <a:pt x="125919" y="249011"/>
                  <a:pt x="125919" y="249011"/>
                  <a:pt x="125919" y="247691"/>
                </a:cubicBezTo>
                <a:cubicBezTo>
                  <a:pt x="124599" y="249011"/>
                  <a:pt x="124599" y="250331"/>
                  <a:pt x="124599" y="251651"/>
                </a:cubicBezTo>
                <a:cubicBezTo>
                  <a:pt x="121959" y="254292"/>
                  <a:pt x="118000" y="251651"/>
                  <a:pt x="119320" y="249011"/>
                </a:cubicBezTo>
                <a:cubicBezTo>
                  <a:pt x="124599" y="237129"/>
                  <a:pt x="125919" y="222607"/>
                  <a:pt x="127239" y="210724"/>
                </a:cubicBezTo>
                <a:cubicBezTo>
                  <a:pt x="129879" y="194882"/>
                  <a:pt x="135158" y="180359"/>
                  <a:pt x="140437" y="167157"/>
                </a:cubicBezTo>
                <a:cubicBezTo>
                  <a:pt x="145717" y="146034"/>
                  <a:pt x="150996" y="126230"/>
                  <a:pt x="154956" y="106427"/>
                </a:cubicBezTo>
                <a:cubicBezTo>
                  <a:pt x="158915" y="89264"/>
                  <a:pt x="161555" y="70781"/>
                  <a:pt x="158915" y="53618"/>
                </a:cubicBezTo>
                <a:cubicBezTo>
                  <a:pt x="157595" y="40416"/>
                  <a:pt x="153636" y="27214"/>
                  <a:pt x="145717" y="16652"/>
                </a:cubicBezTo>
                <a:cubicBezTo>
                  <a:pt x="141757" y="12691"/>
                  <a:pt x="137798" y="7411"/>
                  <a:pt x="132518" y="6090"/>
                </a:cubicBezTo>
                <a:cubicBezTo>
                  <a:pt x="127239" y="3450"/>
                  <a:pt x="116680" y="3450"/>
                  <a:pt x="114040" y="10051"/>
                </a:cubicBezTo>
                <a:cubicBezTo>
                  <a:pt x="114040" y="11371"/>
                  <a:pt x="114040" y="11371"/>
                  <a:pt x="114040" y="11371"/>
                </a:cubicBezTo>
                <a:cubicBezTo>
                  <a:pt x="115360" y="11371"/>
                  <a:pt x="115360" y="11371"/>
                  <a:pt x="115360" y="10051"/>
                </a:cubicBezTo>
                <a:cubicBezTo>
                  <a:pt x="116680" y="10051"/>
                  <a:pt x="116680" y="11371"/>
                  <a:pt x="116680" y="11371"/>
                </a:cubicBezTo>
                <a:cubicBezTo>
                  <a:pt x="116680" y="11371"/>
                  <a:pt x="115360" y="12691"/>
                  <a:pt x="115360" y="12691"/>
                </a:cubicBezTo>
                <a:cubicBezTo>
                  <a:pt x="115360" y="14012"/>
                  <a:pt x="115360" y="14012"/>
                  <a:pt x="115360" y="15332"/>
                </a:cubicBezTo>
                <a:cubicBezTo>
                  <a:pt x="115360" y="14012"/>
                  <a:pt x="116680" y="14012"/>
                  <a:pt x="116680" y="14012"/>
                </a:cubicBezTo>
                <a:cubicBezTo>
                  <a:pt x="116680" y="12691"/>
                  <a:pt x="118000" y="14012"/>
                  <a:pt x="118000" y="15332"/>
                </a:cubicBezTo>
                <a:cubicBezTo>
                  <a:pt x="116680" y="15332"/>
                  <a:pt x="116680" y="15332"/>
                  <a:pt x="116680" y="16652"/>
                </a:cubicBezTo>
                <a:cubicBezTo>
                  <a:pt x="116680" y="16652"/>
                  <a:pt x="116680" y="17972"/>
                  <a:pt x="116680" y="19293"/>
                </a:cubicBezTo>
                <a:cubicBezTo>
                  <a:pt x="116680" y="17972"/>
                  <a:pt x="118000" y="17972"/>
                  <a:pt x="118000" y="17972"/>
                </a:cubicBezTo>
                <a:cubicBezTo>
                  <a:pt x="119320" y="16652"/>
                  <a:pt x="119320" y="17972"/>
                  <a:pt x="119320" y="19293"/>
                </a:cubicBezTo>
                <a:cubicBezTo>
                  <a:pt x="118000" y="19293"/>
                  <a:pt x="118000" y="19293"/>
                  <a:pt x="116680" y="20613"/>
                </a:cubicBezTo>
                <a:cubicBezTo>
                  <a:pt x="116680" y="20613"/>
                  <a:pt x="116680" y="20613"/>
                  <a:pt x="118000" y="21933"/>
                </a:cubicBezTo>
                <a:cubicBezTo>
                  <a:pt x="118000" y="21933"/>
                  <a:pt x="118000" y="20613"/>
                  <a:pt x="118000" y="20613"/>
                </a:cubicBezTo>
                <a:cubicBezTo>
                  <a:pt x="119320" y="20613"/>
                  <a:pt x="119320" y="20613"/>
                  <a:pt x="119320" y="21933"/>
                </a:cubicBezTo>
                <a:cubicBezTo>
                  <a:pt x="119320" y="21933"/>
                  <a:pt x="118000" y="23253"/>
                  <a:pt x="118000" y="23253"/>
                </a:cubicBezTo>
                <a:cubicBezTo>
                  <a:pt x="118000" y="24573"/>
                  <a:pt x="118000" y="24573"/>
                  <a:pt x="118000" y="25894"/>
                </a:cubicBezTo>
                <a:cubicBezTo>
                  <a:pt x="118000" y="25894"/>
                  <a:pt x="118000" y="25894"/>
                  <a:pt x="119320" y="24573"/>
                </a:cubicBezTo>
                <a:cubicBezTo>
                  <a:pt x="119320" y="24573"/>
                  <a:pt x="120640" y="25894"/>
                  <a:pt x="119320" y="25894"/>
                </a:cubicBezTo>
                <a:cubicBezTo>
                  <a:pt x="119320" y="27214"/>
                  <a:pt x="118000" y="27214"/>
                  <a:pt x="118000" y="27214"/>
                </a:cubicBezTo>
                <a:cubicBezTo>
                  <a:pt x="118000" y="27214"/>
                  <a:pt x="118000" y="28534"/>
                  <a:pt x="118000" y="28534"/>
                </a:cubicBezTo>
                <a:cubicBezTo>
                  <a:pt x="119320" y="28534"/>
                  <a:pt x="119320" y="28534"/>
                  <a:pt x="120640" y="28534"/>
                </a:cubicBezTo>
                <a:cubicBezTo>
                  <a:pt x="120640" y="28534"/>
                  <a:pt x="120640" y="29854"/>
                  <a:pt x="120640" y="29854"/>
                </a:cubicBezTo>
                <a:cubicBezTo>
                  <a:pt x="119320" y="29854"/>
                  <a:pt x="119320" y="29854"/>
                  <a:pt x="118000" y="29854"/>
                </a:cubicBezTo>
                <a:cubicBezTo>
                  <a:pt x="118000" y="31174"/>
                  <a:pt x="118000" y="32495"/>
                  <a:pt x="118000" y="32495"/>
                </a:cubicBezTo>
                <a:cubicBezTo>
                  <a:pt x="119320" y="32495"/>
                  <a:pt x="119320" y="32495"/>
                  <a:pt x="120640" y="32495"/>
                </a:cubicBezTo>
                <a:cubicBezTo>
                  <a:pt x="120640" y="32495"/>
                  <a:pt x="120640" y="33815"/>
                  <a:pt x="120640" y="33815"/>
                </a:cubicBezTo>
                <a:cubicBezTo>
                  <a:pt x="119320" y="33815"/>
                  <a:pt x="119320" y="33815"/>
                  <a:pt x="118000" y="33815"/>
                </a:cubicBezTo>
                <a:cubicBezTo>
                  <a:pt x="118000" y="35135"/>
                  <a:pt x="118000" y="36455"/>
                  <a:pt x="118000" y="37776"/>
                </a:cubicBezTo>
                <a:cubicBezTo>
                  <a:pt x="118000" y="37776"/>
                  <a:pt x="118000" y="37776"/>
                  <a:pt x="119320" y="37776"/>
                </a:cubicBezTo>
                <a:cubicBezTo>
                  <a:pt x="120640" y="37776"/>
                  <a:pt x="120640" y="39096"/>
                  <a:pt x="119320" y="39096"/>
                </a:cubicBezTo>
                <a:cubicBezTo>
                  <a:pt x="119320" y="39096"/>
                  <a:pt x="119320" y="39096"/>
                  <a:pt x="118000" y="39096"/>
                </a:cubicBezTo>
                <a:cubicBezTo>
                  <a:pt x="118000" y="40416"/>
                  <a:pt x="118000" y="41736"/>
                  <a:pt x="118000" y="43056"/>
                </a:cubicBezTo>
                <a:cubicBezTo>
                  <a:pt x="119320" y="41736"/>
                  <a:pt x="119320" y="41736"/>
                  <a:pt x="120640" y="41736"/>
                </a:cubicBezTo>
                <a:cubicBezTo>
                  <a:pt x="120640" y="41736"/>
                  <a:pt x="120640" y="43056"/>
                  <a:pt x="120640" y="43056"/>
                </a:cubicBezTo>
                <a:cubicBezTo>
                  <a:pt x="119320" y="43056"/>
                  <a:pt x="119320" y="43056"/>
                  <a:pt x="118000" y="44377"/>
                </a:cubicBezTo>
                <a:cubicBezTo>
                  <a:pt x="118000" y="44377"/>
                  <a:pt x="118000" y="45697"/>
                  <a:pt x="118000" y="45697"/>
                </a:cubicBezTo>
                <a:cubicBezTo>
                  <a:pt x="119320" y="45697"/>
                  <a:pt x="120640" y="45697"/>
                  <a:pt x="120640" y="45697"/>
                </a:cubicBezTo>
                <a:cubicBezTo>
                  <a:pt x="121959" y="45697"/>
                  <a:pt x="121959" y="47017"/>
                  <a:pt x="120640" y="47017"/>
                </a:cubicBezTo>
                <a:cubicBezTo>
                  <a:pt x="120640" y="47017"/>
                  <a:pt x="119320" y="47017"/>
                  <a:pt x="118000" y="47017"/>
                </a:cubicBezTo>
                <a:cubicBezTo>
                  <a:pt x="118000" y="48337"/>
                  <a:pt x="118000" y="49658"/>
                  <a:pt x="118000" y="49658"/>
                </a:cubicBezTo>
                <a:cubicBezTo>
                  <a:pt x="118000" y="49658"/>
                  <a:pt x="119320" y="49658"/>
                  <a:pt x="119320" y="49658"/>
                </a:cubicBezTo>
                <a:cubicBezTo>
                  <a:pt x="120640" y="49658"/>
                  <a:pt x="120640" y="50978"/>
                  <a:pt x="120640" y="50978"/>
                </a:cubicBezTo>
                <a:cubicBezTo>
                  <a:pt x="119320" y="50978"/>
                  <a:pt x="119320" y="50978"/>
                  <a:pt x="118000" y="52298"/>
                </a:cubicBezTo>
                <a:cubicBezTo>
                  <a:pt x="118000" y="53618"/>
                  <a:pt x="118000" y="54938"/>
                  <a:pt x="118000" y="54938"/>
                </a:cubicBezTo>
                <a:cubicBezTo>
                  <a:pt x="119320" y="54938"/>
                  <a:pt x="119320" y="54938"/>
                  <a:pt x="120640" y="54938"/>
                </a:cubicBezTo>
                <a:cubicBezTo>
                  <a:pt x="120640" y="53618"/>
                  <a:pt x="121959" y="54938"/>
                  <a:pt x="120640" y="56259"/>
                </a:cubicBezTo>
                <a:cubicBezTo>
                  <a:pt x="120640" y="56259"/>
                  <a:pt x="119320" y="56259"/>
                  <a:pt x="118000" y="57579"/>
                </a:cubicBezTo>
                <a:cubicBezTo>
                  <a:pt x="118000" y="57579"/>
                  <a:pt x="118000" y="57579"/>
                  <a:pt x="118000" y="58899"/>
                </a:cubicBezTo>
                <a:cubicBezTo>
                  <a:pt x="119320" y="58899"/>
                  <a:pt x="120640" y="58899"/>
                  <a:pt x="120640" y="57579"/>
                </a:cubicBezTo>
                <a:cubicBezTo>
                  <a:pt x="121959" y="57579"/>
                  <a:pt x="121959" y="58899"/>
                  <a:pt x="121959" y="58899"/>
                </a:cubicBezTo>
                <a:cubicBezTo>
                  <a:pt x="120640" y="60219"/>
                  <a:pt x="119320" y="60219"/>
                  <a:pt x="118000" y="60219"/>
                </a:cubicBezTo>
                <a:cubicBezTo>
                  <a:pt x="118000" y="60219"/>
                  <a:pt x="118000" y="61540"/>
                  <a:pt x="119320" y="62860"/>
                </a:cubicBezTo>
                <a:cubicBezTo>
                  <a:pt x="119320" y="62860"/>
                  <a:pt x="120640" y="62860"/>
                  <a:pt x="121959" y="62860"/>
                </a:cubicBezTo>
                <a:cubicBezTo>
                  <a:pt x="121959" y="62860"/>
                  <a:pt x="121959" y="64180"/>
                  <a:pt x="121959" y="64180"/>
                </a:cubicBezTo>
                <a:cubicBezTo>
                  <a:pt x="120640" y="64180"/>
                  <a:pt x="119320" y="64180"/>
                  <a:pt x="119320" y="64180"/>
                </a:cubicBezTo>
                <a:cubicBezTo>
                  <a:pt x="119320" y="65500"/>
                  <a:pt x="119320" y="65500"/>
                  <a:pt x="119320" y="66820"/>
                </a:cubicBezTo>
                <a:cubicBezTo>
                  <a:pt x="119320" y="65500"/>
                  <a:pt x="120640" y="65500"/>
                  <a:pt x="121959" y="65500"/>
                </a:cubicBezTo>
                <a:cubicBezTo>
                  <a:pt x="121959" y="66820"/>
                  <a:pt x="121959" y="66820"/>
                  <a:pt x="120640" y="66820"/>
                </a:cubicBezTo>
                <a:cubicBezTo>
                  <a:pt x="120640" y="66820"/>
                  <a:pt x="119320" y="66820"/>
                  <a:pt x="119320" y="68141"/>
                </a:cubicBezTo>
                <a:cubicBezTo>
                  <a:pt x="119320" y="68141"/>
                  <a:pt x="119320" y="69461"/>
                  <a:pt x="119320" y="69461"/>
                </a:cubicBezTo>
                <a:cubicBezTo>
                  <a:pt x="120640" y="69461"/>
                  <a:pt x="121959" y="69461"/>
                  <a:pt x="121959" y="69461"/>
                </a:cubicBezTo>
                <a:cubicBezTo>
                  <a:pt x="123279" y="69461"/>
                  <a:pt x="123279" y="70781"/>
                  <a:pt x="121959" y="70781"/>
                </a:cubicBezTo>
                <a:cubicBezTo>
                  <a:pt x="121959" y="70781"/>
                  <a:pt x="120640" y="70781"/>
                  <a:pt x="119320" y="70781"/>
                </a:cubicBezTo>
                <a:cubicBezTo>
                  <a:pt x="119320" y="72101"/>
                  <a:pt x="119320" y="73421"/>
                  <a:pt x="119320" y="73421"/>
                </a:cubicBezTo>
                <a:cubicBezTo>
                  <a:pt x="120640" y="73421"/>
                  <a:pt x="120640" y="73421"/>
                  <a:pt x="121959" y="73421"/>
                </a:cubicBezTo>
                <a:cubicBezTo>
                  <a:pt x="123279" y="73421"/>
                  <a:pt x="123279" y="74742"/>
                  <a:pt x="121959" y="74742"/>
                </a:cubicBezTo>
                <a:cubicBezTo>
                  <a:pt x="120640" y="74742"/>
                  <a:pt x="120640" y="74742"/>
                  <a:pt x="119320" y="74742"/>
                </a:cubicBezTo>
                <a:cubicBezTo>
                  <a:pt x="119320" y="76062"/>
                  <a:pt x="119320" y="77382"/>
                  <a:pt x="119320" y="77382"/>
                </a:cubicBezTo>
                <a:cubicBezTo>
                  <a:pt x="120640" y="77382"/>
                  <a:pt x="120640" y="77382"/>
                  <a:pt x="121959" y="77382"/>
                </a:cubicBezTo>
                <a:cubicBezTo>
                  <a:pt x="123279" y="77382"/>
                  <a:pt x="123279" y="78702"/>
                  <a:pt x="121959" y="78702"/>
                </a:cubicBezTo>
                <a:cubicBezTo>
                  <a:pt x="121959" y="78702"/>
                  <a:pt x="120640" y="78702"/>
                  <a:pt x="120640" y="78702"/>
                </a:cubicBezTo>
                <a:cubicBezTo>
                  <a:pt x="120640" y="80023"/>
                  <a:pt x="120640" y="80023"/>
                  <a:pt x="120640" y="80023"/>
                </a:cubicBezTo>
                <a:cubicBezTo>
                  <a:pt x="120640" y="80023"/>
                  <a:pt x="121959" y="80023"/>
                  <a:pt x="123279" y="80023"/>
                </a:cubicBezTo>
                <a:cubicBezTo>
                  <a:pt x="123279" y="80023"/>
                  <a:pt x="123279" y="81343"/>
                  <a:pt x="123279" y="81343"/>
                </a:cubicBezTo>
                <a:cubicBezTo>
                  <a:pt x="121959" y="81343"/>
                  <a:pt x="120640" y="81343"/>
                  <a:pt x="120640" y="81343"/>
                </a:cubicBezTo>
                <a:cubicBezTo>
                  <a:pt x="120640" y="82663"/>
                  <a:pt x="120640" y="82663"/>
                  <a:pt x="120640" y="83983"/>
                </a:cubicBezTo>
                <a:cubicBezTo>
                  <a:pt x="120640" y="83983"/>
                  <a:pt x="121959" y="82663"/>
                  <a:pt x="121959" y="82663"/>
                </a:cubicBezTo>
                <a:cubicBezTo>
                  <a:pt x="123279" y="82663"/>
                  <a:pt x="123279" y="83983"/>
                  <a:pt x="123279" y="83983"/>
                </a:cubicBezTo>
                <a:cubicBezTo>
                  <a:pt x="121959" y="83983"/>
                  <a:pt x="120640" y="85303"/>
                  <a:pt x="120640" y="85303"/>
                </a:cubicBezTo>
                <a:cubicBezTo>
                  <a:pt x="120640" y="86624"/>
                  <a:pt x="120640" y="86624"/>
                  <a:pt x="120640" y="87944"/>
                </a:cubicBezTo>
                <a:cubicBezTo>
                  <a:pt x="121959" y="86624"/>
                  <a:pt x="121959" y="87944"/>
                  <a:pt x="121959" y="89264"/>
                </a:cubicBezTo>
                <a:cubicBezTo>
                  <a:pt x="120640" y="89264"/>
                  <a:pt x="120640" y="89264"/>
                  <a:pt x="120640" y="89264"/>
                </a:cubicBezTo>
                <a:cubicBezTo>
                  <a:pt x="120640" y="89264"/>
                  <a:pt x="120640" y="89264"/>
                  <a:pt x="120640" y="90584"/>
                </a:cubicBezTo>
                <a:cubicBezTo>
                  <a:pt x="120640" y="90584"/>
                  <a:pt x="121959" y="90584"/>
                  <a:pt x="121959" y="90584"/>
                </a:cubicBezTo>
                <a:cubicBezTo>
                  <a:pt x="123279" y="90584"/>
                  <a:pt x="123279" y="91905"/>
                  <a:pt x="121959" y="91905"/>
                </a:cubicBezTo>
                <a:cubicBezTo>
                  <a:pt x="121959" y="91905"/>
                  <a:pt x="120640" y="91905"/>
                  <a:pt x="119320" y="91905"/>
                </a:cubicBezTo>
                <a:cubicBezTo>
                  <a:pt x="119320" y="93225"/>
                  <a:pt x="119320" y="93225"/>
                  <a:pt x="119320" y="93225"/>
                </a:cubicBezTo>
                <a:cubicBezTo>
                  <a:pt x="120640" y="93225"/>
                  <a:pt x="121959" y="93225"/>
                  <a:pt x="121959" y="93225"/>
                </a:cubicBezTo>
                <a:cubicBezTo>
                  <a:pt x="123279" y="91905"/>
                  <a:pt x="123279" y="93225"/>
                  <a:pt x="123279" y="94545"/>
                </a:cubicBezTo>
                <a:cubicBezTo>
                  <a:pt x="121959" y="94545"/>
                  <a:pt x="120640" y="94545"/>
                  <a:pt x="119320" y="94545"/>
                </a:cubicBezTo>
                <a:cubicBezTo>
                  <a:pt x="119320" y="95865"/>
                  <a:pt x="119320" y="95865"/>
                  <a:pt x="119320" y="97185"/>
                </a:cubicBezTo>
                <a:cubicBezTo>
                  <a:pt x="120640" y="97185"/>
                  <a:pt x="121959" y="95865"/>
                  <a:pt x="121959" y="95865"/>
                </a:cubicBezTo>
                <a:cubicBezTo>
                  <a:pt x="123279" y="95865"/>
                  <a:pt x="123279" y="97185"/>
                  <a:pt x="123279" y="97185"/>
                </a:cubicBezTo>
                <a:cubicBezTo>
                  <a:pt x="121959" y="97185"/>
                  <a:pt x="120640" y="98506"/>
                  <a:pt x="119320" y="98506"/>
                </a:cubicBezTo>
                <a:cubicBezTo>
                  <a:pt x="119320" y="98506"/>
                  <a:pt x="119320" y="99826"/>
                  <a:pt x="119320" y="101146"/>
                </a:cubicBezTo>
                <a:cubicBezTo>
                  <a:pt x="120640" y="101146"/>
                  <a:pt x="120640" y="99826"/>
                  <a:pt x="121959" y="99826"/>
                </a:cubicBezTo>
                <a:cubicBezTo>
                  <a:pt x="121959" y="99826"/>
                  <a:pt x="123279" y="101146"/>
                  <a:pt x="121959" y="101146"/>
                </a:cubicBezTo>
                <a:cubicBezTo>
                  <a:pt x="120640" y="101146"/>
                  <a:pt x="120640" y="102466"/>
                  <a:pt x="119320" y="102466"/>
                </a:cubicBezTo>
                <a:cubicBezTo>
                  <a:pt x="119320" y="103787"/>
                  <a:pt x="119320" y="103787"/>
                  <a:pt x="119320" y="105107"/>
                </a:cubicBezTo>
                <a:cubicBezTo>
                  <a:pt x="119320" y="105107"/>
                  <a:pt x="120640" y="105107"/>
                  <a:pt x="121959" y="105107"/>
                </a:cubicBezTo>
                <a:cubicBezTo>
                  <a:pt x="121959" y="105107"/>
                  <a:pt x="121959" y="106427"/>
                  <a:pt x="121959" y="106427"/>
                </a:cubicBezTo>
                <a:cubicBezTo>
                  <a:pt x="120640" y="106427"/>
                  <a:pt x="119320" y="106427"/>
                  <a:pt x="119320" y="106427"/>
                </a:cubicBezTo>
                <a:cubicBezTo>
                  <a:pt x="119320" y="107747"/>
                  <a:pt x="118000" y="109067"/>
                  <a:pt x="118000" y="109067"/>
                </a:cubicBezTo>
                <a:cubicBezTo>
                  <a:pt x="119320" y="109067"/>
                  <a:pt x="120640" y="109067"/>
                  <a:pt x="121959" y="109067"/>
                </a:cubicBezTo>
                <a:cubicBezTo>
                  <a:pt x="121959" y="109067"/>
                  <a:pt x="121959" y="110388"/>
                  <a:pt x="121959" y="110388"/>
                </a:cubicBezTo>
                <a:cubicBezTo>
                  <a:pt x="120640" y="110388"/>
                  <a:pt x="119320" y="110388"/>
                  <a:pt x="118000" y="110388"/>
                </a:cubicBezTo>
                <a:cubicBezTo>
                  <a:pt x="118000" y="111708"/>
                  <a:pt x="118000" y="113028"/>
                  <a:pt x="118000" y="113028"/>
                </a:cubicBezTo>
                <a:cubicBezTo>
                  <a:pt x="119320" y="113028"/>
                  <a:pt x="120640" y="113028"/>
                  <a:pt x="120640" y="113028"/>
                </a:cubicBezTo>
                <a:cubicBezTo>
                  <a:pt x="121959" y="113028"/>
                  <a:pt x="121959" y="114348"/>
                  <a:pt x="120640" y="114348"/>
                </a:cubicBezTo>
                <a:cubicBezTo>
                  <a:pt x="120640" y="114348"/>
                  <a:pt x="119320" y="114348"/>
                  <a:pt x="118000" y="114348"/>
                </a:cubicBezTo>
                <a:cubicBezTo>
                  <a:pt x="118000" y="115669"/>
                  <a:pt x="118000" y="116989"/>
                  <a:pt x="118000" y="118309"/>
                </a:cubicBezTo>
                <a:cubicBezTo>
                  <a:pt x="118000" y="118309"/>
                  <a:pt x="119320" y="118309"/>
                  <a:pt x="120640" y="118309"/>
                </a:cubicBezTo>
                <a:cubicBezTo>
                  <a:pt x="120640" y="118309"/>
                  <a:pt x="120640" y="119629"/>
                  <a:pt x="120640" y="119629"/>
                </a:cubicBezTo>
                <a:cubicBezTo>
                  <a:pt x="119320" y="119629"/>
                  <a:pt x="118000" y="119629"/>
                  <a:pt x="118000" y="119629"/>
                </a:cubicBezTo>
                <a:cubicBezTo>
                  <a:pt x="116680" y="119629"/>
                  <a:pt x="116680" y="119629"/>
                  <a:pt x="116680" y="120949"/>
                </a:cubicBezTo>
                <a:cubicBezTo>
                  <a:pt x="116680" y="120949"/>
                  <a:pt x="116680" y="122270"/>
                  <a:pt x="116680" y="122270"/>
                </a:cubicBezTo>
                <a:cubicBezTo>
                  <a:pt x="118000" y="122270"/>
                  <a:pt x="118000" y="122270"/>
                  <a:pt x="119320" y="122270"/>
                </a:cubicBezTo>
                <a:cubicBezTo>
                  <a:pt x="120640" y="122270"/>
                  <a:pt x="120640" y="123590"/>
                  <a:pt x="120640" y="123590"/>
                </a:cubicBezTo>
                <a:cubicBezTo>
                  <a:pt x="119320" y="123590"/>
                  <a:pt x="118000" y="123590"/>
                  <a:pt x="116680" y="123590"/>
                </a:cubicBezTo>
                <a:cubicBezTo>
                  <a:pt x="116680" y="124910"/>
                  <a:pt x="116680" y="124910"/>
                  <a:pt x="116680" y="126230"/>
                </a:cubicBezTo>
                <a:cubicBezTo>
                  <a:pt x="116680" y="126230"/>
                  <a:pt x="116680" y="126230"/>
                  <a:pt x="119320" y="126230"/>
                </a:cubicBezTo>
                <a:cubicBezTo>
                  <a:pt x="120640" y="126230"/>
                  <a:pt x="120640" y="127550"/>
                  <a:pt x="119320" y="127550"/>
                </a:cubicBezTo>
                <a:cubicBezTo>
                  <a:pt x="119320" y="127550"/>
                  <a:pt x="119320" y="127550"/>
                  <a:pt x="116680" y="127550"/>
                </a:cubicBezTo>
                <a:cubicBezTo>
                  <a:pt x="115360" y="128871"/>
                  <a:pt x="115360" y="130191"/>
                  <a:pt x="115360" y="130191"/>
                </a:cubicBezTo>
                <a:cubicBezTo>
                  <a:pt x="115360" y="130191"/>
                  <a:pt x="115360" y="130191"/>
                  <a:pt x="119320" y="130191"/>
                </a:cubicBezTo>
                <a:cubicBezTo>
                  <a:pt x="119320" y="130191"/>
                  <a:pt x="119320" y="131511"/>
                  <a:pt x="119320" y="131511"/>
                </a:cubicBezTo>
                <a:cubicBezTo>
                  <a:pt x="119320" y="131511"/>
                  <a:pt x="119320" y="131511"/>
                  <a:pt x="115360" y="131511"/>
                </a:cubicBezTo>
                <a:cubicBezTo>
                  <a:pt x="115360" y="132831"/>
                  <a:pt x="115360" y="134152"/>
                  <a:pt x="115360" y="135472"/>
                </a:cubicBezTo>
                <a:cubicBezTo>
                  <a:pt x="115360" y="135472"/>
                  <a:pt x="115360" y="135472"/>
                  <a:pt x="118000" y="135472"/>
                </a:cubicBezTo>
                <a:cubicBezTo>
                  <a:pt x="118000" y="135472"/>
                  <a:pt x="118000" y="136792"/>
                  <a:pt x="118000" y="136792"/>
                </a:cubicBezTo>
                <a:cubicBezTo>
                  <a:pt x="118000" y="136792"/>
                  <a:pt x="118000" y="136792"/>
                  <a:pt x="115360" y="136792"/>
                </a:cubicBezTo>
                <a:cubicBezTo>
                  <a:pt x="115360" y="136792"/>
                  <a:pt x="115360" y="138112"/>
                  <a:pt x="114040" y="138112"/>
                </a:cubicBezTo>
                <a:cubicBezTo>
                  <a:pt x="115360" y="138112"/>
                  <a:pt x="116680" y="138112"/>
                  <a:pt x="116680" y="138112"/>
                </a:cubicBezTo>
                <a:cubicBezTo>
                  <a:pt x="118000" y="138112"/>
                  <a:pt x="118000" y="139432"/>
                  <a:pt x="116680" y="139432"/>
                </a:cubicBezTo>
                <a:cubicBezTo>
                  <a:pt x="116680" y="139432"/>
                  <a:pt x="115360" y="139432"/>
                  <a:pt x="114040" y="139432"/>
                </a:cubicBezTo>
                <a:cubicBezTo>
                  <a:pt x="114040" y="140753"/>
                  <a:pt x="114040" y="140753"/>
                  <a:pt x="114040" y="142073"/>
                </a:cubicBezTo>
                <a:cubicBezTo>
                  <a:pt x="115360" y="142073"/>
                  <a:pt x="115360" y="142073"/>
                  <a:pt x="116680" y="142073"/>
                </a:cubicBezTo>
                <a:cubicBezTo>
                  <a:pt x="116680" y="142073"/>
                  <a:pt x="116680" y="143393"/>
                  <a:pt x="116680" y="143393"/>
                </a:cubicBezTo>
                <a:cubicBezTo>
                  <a:pt x="115360" y="143393"/>
                  <a:pt x="115360" y="143393"/>
                  <a:pt x="114040" y="143393"/>
                </a:cubicBezTo>
                <a:cubicBezTo>
                  <a:pt x="114040" y="143393"/>
                  <a:pt x="114040" y="144713"/>
                  <a:pt x="114040" y="144713"/>
                </a:cubicBezTo>
                <a:cubicBezTo>
                  <a:pt x="114040" y="144713"/>
                  <a:pt x="114040" y="144713"/>
                  <a:pt x="116680" y="144713"/>
                </a:cubicBezTo>
                <a:cubicBezTo>
                  <a:pt x="118000" y="144713"/>
                  <a:pt x="118000" y="146034"/>
                  <a:pt x="116680" y="146034"/>
                </a:cubicBezTo>
                <a:cubicBezTo>
                  <a:pt x="116680" y="146034"/>
                  <a:pt x="116680" y="146034"/>
                  <a:pt x="114040" y="146034"/>
                </a:cubicBezTo>
                <a:cubicBezTo>
                  <a:pt x="114040" y="147354"/>
                  <a:pt x="114040" y="148674"/>
                  <a:pt x="112721" y="149994"/>
                </a:cubicBezTo>
                <a:cubicBezTo>
                  <a:pt x="114040" y="149994"/>
                  <a:pt x="115360" y="149994"/>
                  <a:pt x="115360" y="149994"/>
                </a:cubicBezTo>
                <a:cubicBezTo>
                  <a:pt x="116680" y="149994"/>
                  <a:pt x="115360" y="151314"/>
                  <a:pt x="115360" y="151314"/>
                </a:cubicBezTo>
                <a:cubicBezTo>
                  <a:pt x="114040" y="151314"/>
                  <a:pt x="114040" y="151314"/>
                  <a:pt x="112721" y="151314"/>
                </a:cubicBezTo>
                <a:cubicBezTo>
                  <a:pt x="112721" y="151314"/>
                  <a:pt x="112721" y="151314"/>
                  <a:pt x="112721" y="152635"/>
                </a:cubicBezTo>
                <a:cubicBezTo>
                  <a:pt x="112721" y="152635"/>
                  <a:pt x="112721" y="152635"/>
                  <a:pt x="116680" y="152635"/>
                </a:cubicBezTo>
                <a:cubicBezTo>
                  <a:pt x="116680" y="152635"/>
                  <a:pt x="116680" y="153955"/>
                  <a:pt x="116680" y="153955"/>
                </a:cubicBezTo>
                <a:cubicBezTo>
                  <a:pt x="116680" y="153955"/>
                  <a:pt x="116680" y="153955"/>
                  <a:pt x="112721" y="153955"/>
                </a:cubicBezTo>
                <a:cubicBezTo>
                  <a:pt x="112721" y="155275"/>
                  <a:pt x="112721" y="156595"/>
                  <a:pt x="112721" y="156595"/>
                </a:cubicBezTo>
                <a:cubicBezTo>
                  <a:pt x="114040" y="156595"/>
                  <a:pt x="114040" y="156595"/>
                  <a:pt x="115360" y="156595"/>
                </a:cubicBezTo>
                <a:cubicBezTo>
                  <a:pt x="115360" y="157916"/>
                  <a:pt x="115360" y="159236"/>
                  <a:pt x="114040" y="157916"/>
                </a:cubicBezTo>
                <a:cubicBezTo>
                  <a:pt x="114040" y="157916"/>
                  <a:pt x="112721" y="157916"/>
                  <a:pt x="112721" y="157916"/>
                </a:cubicBezTo>
                <a:cubicBezTo>
                  <a:pt x="112721" y="159236"/>
                  <a:pt x="112721" y="159236"/>
                  <a:pt x="112721" y="160556"/>
                </a:cubicBezTo>
                <a:cubicBezTo>
                  <a:pt x="112721" y="160556"/>
                  <a:pt x="114040" y="160556"/>
                  <a:pt x="115360" y="160556"/>
                </a:cubicBezTo>
                <a:cubicBezTo>
                  <a:pt x="116680" y="160556"/>
                  <a:pt x="116680" y="161876"/>
                  <a:pt x="115360" y="161876"/>
                </a:cubicBezTo>
                <a:cubicBezTo>
                  <a:pt x="114040" y="161876"/>
                  <a:pt x="112721" y="161876"/>
                  <a:pt x="112721" y="161876"/>
                </a:cubicBezTo>
                <a:cubicBezTo>
                  <a:pt x="112721" y="163196"/>
                  <a:pt x="112721" y="163196"/>
                  <a:pt x="112721" y="164517"/>
                </a:cubicBezTo>
                <a:cubicBezTo>
                  <a:pt x="112721" y="164517"/>
                  <a:pt x="114040" y="165837"/>
                  <a:pt x="114040" y="165837"/>
                </a:cubicBezTo>
                <a:cubicBezTo>
                  <a:pt x="115360" y="165837"/>
                  <a:pt x="114040" y="167157"/>
                  <a:pt x="114040" y="167157"/>
                </a:cubicBezTo>
                <a:cubicBezTo>
                  <a:pt x="112721" y="165837"/>
                  <a:pt x="112721" y="165837"/>
                  <a:pt x="112721" y="165837"/>
                </a:cubicBezTo>
                <a:cubicBezTo>
                  <a:pt x="111401" y="167157"/>
                  <a:pt x="111401" y="168477"/>
                  <a:pt x="111401" y="168477"/>
                </a:cubicBezTo>
                <a:cubicBezTo>
                  <a:pt x="111401" y="168477"/>
                  <a:pt x="111401" y="168477"/>
                  <a:pt x="114040" y="168477"/>
                </a:cubicBezTo>
                <a:cubicBezTo>
                  <a:pt x="115360" y="168477"/>
                  <a:pt x="115360" y="169798"/>
                  <a:pt x="114040" y="169798"/>
                </a:cubicBezTo>
                <a:cubicBezTo>
                  <a:pt x="114040" y="169798"/>
                  <a:pt x="114040" y="169798"/>
                  <a:pt x="111401" y="169798"/>
                </a:cubicBezTo>
                <a:cubicBezTo>
                  <a:pt x="111401" y="171118"/>
                  <a:pt x="111401" y="172438"/>
                  <a:pt x="111401" y="172438"/>
                </a:cubicBezTo>
                <a:cubicBezTo>
                  <a:pt x="112721" y="172438"/>
                  <a:pt x="114040" y="173758"/>
                  <a:pt x="114040" y="173758"/>
                </a:cubicBezTo>
                <a:cubicBezTo>
                  <a:pt x="115360" y="173758"/>
                  <a:pt x="115360" y="175078"/>
                  <a:pt x="114040" y="175078"/>
                </a:cubicBezTo>
                <a:cubicBezTo>
                  <a:pt x="114040" y="173758"/>
                  <a:pt x="112721" y="173758"/>
                  <a:pt x="111401" y="173758"/>
                </a:cubicBezTo>
                <a:cubicBezTo>
                  <a:pt x="111401" y="175078"/>
                  <a:pt x="111401" y="176399"/>
                  <a:pt x="111401" y="177719"/>
                </a:cubicBezTo>
                <a:cubicBezTo>
                  <a:pt x="112721" y="177719"/>
                  <a:pt x="114040" y="177719"/>
                  <a:pt x="115360" y="177719"/>
                </a:cubicBezTo>
                <a:cubicBezTo>
                  <a:pt x="116680" y="177719"/>
                  <a:pt x="116680" y="179039"/>
                  <a:pt x="115360" y="179039"/>
                </a:cubicBezTo>
                <a:cubicBezTo>
                  <a:pt x="114040" y="179039"/>
                  <a:pt x="112721" y="179039"/>
                  <a:pt x="111401" y="179039"/>
                </a:cubicBezTo>
                <a:cubicBezTo>
                  <a:pt x="111401" y="179039"/>
                  <a:pt x="111401" y="180359"/>
                  <a:pt x="111401" y="180359"/>
                </a:cubicBezTo>
                <a:cubicBezTo>
                  <a:pt x="112721" y="181679"/>
                  <a:pt x="114040" y="181679"/>
                  <a:pt x="115360" y="181679"/>
                </a:cubicBezTo>
                <a:cubicBezTo>
                  <a:pt x="116680" y="181679"/>
                  <a:pt x="116680" y="183000"/>
                  <a:pt x="115360" y="183000"/>
                </a:cubicBezTo>
                <a:cubicBezTo>
                  <a:pt x="114040" y="183000"/>
                  <a:pt x="112721" y="183000"/>
                  <a:pt x="111401" y="181679"/>
                </a:cubicBezTo>
                <a:cubicBezTo>
                  <a:pt x="111401" y="183000"/>
                  <a:pt x="111401" y="183000"/>
                  <a:pt x="111401" y="184320"/>
                </a:cubicBezTo>
                <a:cubicBezTo>
                  <a:pt x="111401" y="184320"/>
                  <a:pt x="111401" y="185640"/>
                  <a:pt x="111401" y="185640"/>
                </a:cubicBezTo>
                <a:cubicBezTo>
                  <a:pt x="111401" y="185640"/>
                  <a:pt x="111401" y="185640"/>
                  <a:pt x="115360" y="185640"/>
                </a:cubicBezTo>
                <a:cubicBezTo>
                  <a:pt x="115360" y="185640"/>
                  <a:pt x="115360" y="186960"/>
                  <a:pt x="115360" y="186960"/>
                </a:cubicBezTo>
                <a:cubicBezTo>
                  <a:pt x="115360" y="186960"/>
                  <a:pt x="115360" y="186960"/>
                  <a:pt x="111401" y="186960"/>
                </a:cubicBezTo>
                <a:cubicBezTo>
                  <a:pt x="111401" y="188281"/>
                  <a:pt x="111401" y="188281"/>
                  <a:pt x="111401" y="189601"/>
                </a:cubicBezTo>
                <a:cubicBezTo>
                  <a:pt x="112721" y="189601"/>
                  <a:pt x="114040" y="189601"/>
                  <a:pt x="115360" y="190921"/>
                </a:cubicBezTo>
                <a:cubicBezTo>
                  <a:pt x="115360" y="190921"/>
                  <a:pt x="115360" y="192241"/>
                  <a:pt x="115360" y="192241"/>
                </a:cubicBezTo>
                <a:cubicBezTo>
                  <a:pt x="114040" y="190921"/>
                  <a:pt x="112721" y="190921"/>
                  <a:pt x="111401" y="190921"/>
                </a:cubicBezTo>
                <a:cubicBezTo>
                  <a:pt x="111401" y="192241"/>
                  <a:pt x="111401" y="192241"/>
                  <a:pt x="111401" y="193561"/>
                </a:cubicBezTo>
                <a:cubicBezTo>
                  <a:pt x="111401" y="193561"/>
                  <a:pt x="111401" y="193561"/>
                  <a:pt x="114040" y="193561"/>
                </a:cubicBezTo>
                <a:cubicBezTo>
                  <a:pt x="115360" y="193561"/>
                  <a:pt x="115360" y="194882"/>
                  <a:pt x="114040" y="194882"/>
                </a:cubicBezTo>
                <a:cubicBezTo>
                  <a:pt x="114040" y="194882"/>
                  <a:pt x="114040" y="194882"/>
                  <a:pt x="111401" y="194882"/>
                </a:cubicBezTo>
                <a:cubicBezTo>
                  <a:pt x="111401" y="194882"/>
                  <a:pt x="111401" y="196202"/>
                  <a:pt x="111401" y="196202"/>
                </a:cubicBezTo>
                <a:cubicBezTo>
                  <a:pt x="112721" y="197522"/>
                  <a:pt x="112721" y="197522"/>
                  <a:pt x="114040" y="197522"/>
                </a:cubicBezTo>
                <a:cubicBezTo>
                  <a:pt x="114040" y="197522"/>
                  <a:pt x="114040" y="198842"/>
                  <a:pt x="112721" y="198842"/>
                </a:cubicBezTo>
                <a:cubicBezTo>
                  <a:pt x="112721" y="198842"/>
                  <a:pt x="112721" y="198842"/>
                  <a:pt x="111401" y="197522"/>
                </a:cubicBezTo>
                <a:cubicBezTo>
                  <a:pt x="111401" y="198842"/>
                  <a:pt x="111401" y="198842"/>
                  <a:pt x="111401" y="200163"/>
                </a:cubicBezTo>
                <a:cubicBezTo>
                  <a:pt x="112721" y="200163"/>
                  <a:pt x="112721" y="200163"/>
                  <a:pt x="112721" y="200163"/>
                </a:cubicBezTo>
                <a:cubicBezTo>
                  <a:pt x="114040" y="200163"/>
                  <a:pt x="114040" y="201483"/>
                  <a:pt x="112721" y="201483"/>
                </a:cubicBezTo>
                <a:cubicBezTo>
                  <a:pt x="112721" y="201483"/>
                  <a:pt x="112721" y="201483"/>
                  <a:pt x="111401" y="201483"/>
                </a:cubicBezTo>
                <a:cubicBezTo>
                  <a:pt x="111401" y="201483"/>
                  <a:pt x="111401" y="201483"/>
                  <a:pt x="111401" y="202803"/>
                </a:cubicBezTo>
                <a:cubicBezTo>
                  <a:pt x="111401" y="202803"/>
                  <a:pt x="111401" y="202803"/>
                  <a:pt x="114040" y="202803"/>
                </a:cubicBezTo>
                <a:cubicBezTo>
                  <a:pt x="115360" y="202803"/>
                  <a:pt x="115360" y="204123"/>
                  <a:pt x="114040" y="204123"/>
                </a:cubicBezTo>
                <a:cubicBezTo>
                  <a:pt x="114040" y="204123"/>
                  <a:pt x="114040" y="204123"/>
                  <a:pt x="111401" y="204123"/>
                </a:cubicBezTo>
                <a:cubicBezTo>
                  <a:pt x="111401" y="204123"/>
                  <a:pt x="111401" y="205443"/>
                  <a:pt x="111401" y="206764"/>
                </a:cubicBezTo>
                <a:cubicBezTo>
                  <a:pt x="111401" y="208084"/>
                  <a:pt x="111401" y="209404"/>
                  <a:pt x="111401" y="210724"/>
                </a:cubicBezTo>
                <a:cubicBezTo>
                  <a:pt x="112721" y="210724"/>
                  <a:pt x="112721" y="210724"/>
                  <a:pt x="114040" y="210724"/>
                </a:cubicBezTo>
                <a:cubicBezTo>
                  <a:pt x="114040" y="210724"/>
                  <a:pt x="114040" y="212045"/>
                  <a:pt x="112721" y="212045"/>
                </a:cubicBezTo>
                <a:cubicBezTo>
                  <a:pt x="112721" y="212045"/>
                  <a:pt x="111401" y="212045"/>
                  <a:pt x="111401" y="212045"/>
                </a:cubicBezTo>
                <a:cubicBezTo>
                  <a:pt x="111401" y="212045"/>
                  <a:pt x="111401" y="213365"/>
                  <a:pt x="111401" y="214685"/>
                </a:cubicBezTo>
                <a:cubicBezTo>
                  <a:pt x="111401" y="214685"/>
                  <a:pt x="111401" y="214685"/>
                  <a:pt x="112721" y="214685"/>
                </a:cubicBezTo>
                <a:cubicBezTo>
                  <a:pt x="114040" y="214685"/>
                  <a:pt x="114040" y="216005"/>
                  <a:pt x="112721" y="216005"/>
                </a:cubicBezTo>
                <a:cubicBezTo>
                  <a:pt x="112721" y="216005"/>
                  <a:pt x="112721" y="216005"/>
                  <a:pt x="111401" y="216005"/>
                </a:cubicBezTo>
                <a:cubicBezTo>
                  <a:pt x="111401" y="216005"/>
                  <a:pt x="111401" y="217326"/>
                  <a:pt x="111401" y="217326"/>
                </a:cubicBezTo>
                <a:cubicBezTo>
                  <a:pt x="112721" y="218646"/>
                  <a:pt x="112721" y="218646"/>
                  <a:pt x="114040" y="218646"/>
                </a:cubicBezTo>
                <a:cubicBezTo>
                  <a:pt x="115360" y="218646"/>
                  <a:pt x="114040" y="219966"/>
                  <a:pt x="114040" y="219966"/>
                </a:cubicBezTo>
                <a:cubicBezTo>
                  <a:pt x="112721" y="219966"/>
                  <a:pt x="112721" y="219966"/>
                  <a:pt x="111401" y="218646"/>
                </a:cubicBezTo>
                <a:cubicBezTo>
                  <a:pt x="111401" y="219966"/>
                  <a:pt x="111401" y="221286"/>
                  <a:pt x="111401" y="222607"/>
                </a:cubicBezTo>
                <a:cubicBezTo>
                  <a:pt x="111401" y="222607"/>
                  <a:pt x="111401" y="222607"/>
                  <a:pt x="112721" y="222607"/>
                </a:cubicBezTo>
                <a:cubicBezTo>
                  <a:pt x="112721" y="223927"/>
                  <a:pt x="112721" y="223927"/>
                  <a:pt x="111401" y="223927"/>
                </a:cubicBezTo>
                <a:cubicBezTo>
                  <a:pt x="111401" y="223927"/>
                  <a:pt x="111401" y="225247"/>
                  <a:pt x="111401" y="225247"/>
                </a:cubicBezTo>
                <a:cubicBezTo>
                  <a:pt x="111401" y="225247"/>
                  <a:pt x="112721" y="225247"/>
                  <a:pt x="112721" y="226567"/>
                </a:cubicBezTo>
                <a:cubicBezTo>
                  <a:pt x="112721" y="226567"/>
                  <a:pt x="112721" y="227887"/>
                  <a:pt x="111401" y="226567"/>
                </a:cubicBezTo>
                <a:cubicBezTo>
                  <a:pt x="111401" y="227887"/>
                  <a:pt x="111401" y="227887"/>
                  <a:pt x="111401" y="229208"/>
                </a:cubicBezTo>
                <a:cubicBezTo>
                  <a:pt x="111401" y="229208"/>
                  <a:pt x="112721" y="229208"/>
                  <a:pt x="114040" y="229208"/>
                </a:cubicBezTo>
                <a:cubicBezTo>
                  <a:pt x="114040" y="229208"/>
                  <a:pt x="114040" y="230528"/>
                  <a:pt x="114040" y="230528"/>
                </a:cubicBezTo>
                <a:cubicBezTo>
                  <a:pt x="112721" y="230528"/>
                  <a:pt x="111401" y="230528"/>
                  <a:pt x="111401" y="230528"/>
                </a:cubicBezTo>
                <a:cubicBezTo>
                  <a:pt x="111401" y="230528"/>
                  <a:pt x="111401" y="231848"/>
                  <a:pt x="111401" y="231848"/>
                </a:cubicBezTo>
                <a:cubicBezTo>
                  <a:pt x="111401" y="231848"/>
                  <a:pt x="112721" y="233168"/>
                  <a:pt x="112721" y="233168"/>
                </a:cubicBezTo>
                <a:cubicBezTo>
                  <a:pt x="114040" y="233168"/>
                  <a:pt x="114040" y="234489"/>
                  <a:pt x="112721" y="234489"/>
                </a:cubicBezTo>
                <a:cubicBezTo>
                  <a:pt x="112721" y="234489"/>
                  <a:pt x="111401" y="233168"/>
                  <a:pt x="111401" y="233168"/>
                </a:cubicBezTo>
                <a:cubicBezTo>
                  <a:pt x="111401" y="234489"/>
                  <a:pt x="111401" y="234489"/>
                  <a:pt x="111401" y="235809"/>
                </a:cubicBezTo>
                <a:cubicBezTo>
                  <a:pt x="111401" y="235809"/>
                  <a:pt x="112721" y="235809"/>
                  <a:pt x="112721" y="235809"/>
                </a:cubicBezTo>
                <a:cubicBezTo>
                  <a:pt x="114040" y="235809"/>
                  <a:pt x="114040" y="237129"/>
                  <a:pt x="112721" y="237129"/>
                </a:cubicBezTo>
                <a:cubicBezTo>
                  <a:pt x="112721" y="237129"/>
                  <a:pt x="111401" y="237129"/>
                  <a:pt x="111401" y="237129"/>
                </a:cubicBezTo>
                <a:cubicBezTo>
                  <a:pt x="111401" y="238449"/>
                  <a:pt x="111401" y="238449"/>
                  <a:pt x="110081" y="239769"/>
                </a:cubicBezTo>
                <a:cubicBezTo>
                  <a:pt x="111401" y="239769"/>
                  <a:pt x="112721" y="239769"/>
                  <a:pt x="112721" y="239769"/>
                </a:cubicBezTo>
                <a:cubicBezTo>
                  <a:pt x="114040" y="239769"/>
                  <a:pt x="112721" y="241090"/>
                  <a:pt x="112721" y="241090"/>
                </a:cubicBezTo>
                <a:cubicBezTo>
                  <a:pt x="111401" y="241090"/>
                  <a:pt x="111401" y="241090"/>
                  <a:pt x="110081" y="241090"/>
                </a:cubicBezTo>
                <a:cubicBezTo>
                  <a:pt x="110081" y="241090"/>
                  <a:pt x="110081" y="241090"/>
                  <a:pt x="110081" y="242410"/>
                </a:cubicBezTo>
                <a:cubicBezTo>
                  <a:pt x="111401" y="242410"/>
                  <a:pt x="111401" y="242410"/>
                  <a:pt x="112721" y="242410"/>
                </a:cubicBezTo>
                <a:cubicBezTo>
                  <a:pt x="112721" y="242410"/>
                  <a:pt x="112721" y="243730"/>
                  <a:pt x="112721" y="243730"/>
                </a:cubicBezTo>
                <a:cubicBezTo>
                  <a:pt x="111401" y="243730"/>
                  <a:pt x="111401" y="243730"/>
                  <a:pt x="110081" y="243730"/>
                </a:cubicBezTo>
                <a:cubicBezTo>
                  <a:pt x="110081" y="243730"/>
                  <a:pt x="110081" y="243730"/>
                  <a:pt x="110081" y="245050"/>
                </a:cubicBezTo>
                <a:cubicBezTo>
                  <a:pt x="111401" y="245050"/>
                  <a:pt x="111401" y="245050"/>
                  <a:pt x="111401" y="245050"/>
                </a:cubicBezTo>
                <a:cubicBezTo>
                  <a:pt x="112721" y="245050"/>
                  <a:pt x="112721" y="246371"/>
                  <a:pt x="111401" y="246371"/>
                </a:cubicBezTo>
                <a:cubicBezTo>
                  <a:pt x="111401" y="246371"/>
                  <a:pt x="111401" y="246371"/>
                  <a:pt x="110081" y="246371"/>
                </a:cubicBezTo>
                <a:cubicBezTo>
                  <a:pt x="110081" y="246371"/>
                  <a:pt x="110081" y="246371"/>
                  <a:pt x="111401" y="247691"/>
                </a:cubicBezTo>
                <a:cubicBezTo>
                  <a:pt x="112721" y="249011"/>
                  <a:pt x="111401" y="249011"/>
                  <a:pt x="111401" y="249011"/>
                </a:cubicBezTo>
                <a:cubicBezTo>
                  <a:pt x="111401" y="249011"/>
                  <a:pt x="111401" y="249011"/>
                  <a:pt x="110081" y="249011"/>
                </a:cubicBezTo>
                <a:cubicBezTo>
                  <a:pt x="110081" y="251651"/>
                  <a:pt x="104802" y="251651"/>
                  <a:pt x="104802" y="249011"/>
                </a:cubicBezTo>
                <a:cubicBezTo>
                  <a:pt x="106121" y="233168"/>
                  <a:pt x="106121" y="218646"/>
                  <a:pt x="106121" y="202803"/>
                </a:cubicBezTo>
                <a:cubicBezTo>
                  <a:pt x="106121" y="189601"/>
                  <a:pt x="106121" y="175078"/>
                  <a:pt x="107441" y="160556"/>
                </a:cubicBezTo>
                <a:cubicBezTo>
                  <a:pt x="108761" y="139432"/>
                  <a:pt x="112721" y="118309"/>
                  <a:pt x="114040" y="97185"/>
                </a:cubicBezTo>
                <a:cubicBezTo>
                  <a:pt x="115360" y="86624"/>
                  <a:pt x="114040" y="77382"/>
                  <a:pt x="114040" y="66820"/>
                </a:cubicBezTo>
                <a:cubicBezTo>
                  <a:pt x="112721" y="57579"/>
                  <a:pt x="112721" y="48337"/>
                  <a:pt x="112721" y="39096"/>
                </a:cubicBezTo>
                <a:cubicBezTo>
                  <a:pt x="112721" y="27214"/>
                  <a:pt x="112721" y="3450"/>
                  <a:pt x="94243" y="3450"/>
                </a:cubicBezTo>
                <a:close/>
                <a:moveTo>
                  <a:pt x="97303" y="49"/>
                </a:moveTo>
                <a:cubicBezTo>
                  <a:pt x="102594" y="376"/>
                  <a:pt x="107555" y="2342"/>
                  <a:pt x="110863" y="6274"/>
                </a:cubicBezTo>
                <a:cubicBezTo>
                  <a:pt x="117477" y="-2900"/>
                  <a:pt x="134675" y="1032"/>
                  <a:pt x="142613" y="7585"/>
                </a:cubicBezTo>
                <a:cubicBezTo>
                  <a:pt x="145258" y="8895"/>
                  <a:pt x="146581" y="10206"/>
                  <a:pt x="147904" y="12827"/>
                </a:cubicBezTo>
                <a:cubicBezTo>
                  <a:pt x="167748" y="10206"/>
                  <a:pt x="184946" y="23312"/>
                  <a:pt x="195530" y="39039"/>
                </a:cubicBezTo>
                <a:cubicBezTo>
                  <a:pt x="196853" y="37729"/>
                  <a:pt x="198176" y="37729"/>
                  <a:pt x="200821" y="39039"/>
                </a:cubicBezTo>
                <a:cubicBezTo>
                  <a:pt x="202144" y="40350"/>
                  <a:pt x="204790" y="41661"/>
                  <a:pt x="206113" y="42971"/>
                </a:cubicBezTo>
                <a:cubicBezTo>
                  <a:pt x="210082" y="44282"/>
                  <a:pt x="212728" y="46903"/>
                  <a:pt x="215373" y="50835"/>
                </a:cubicBezTo>
                <a:cubicBezTo>
                  <a:pt x="221988" y="56077"/>
                  <a:pt x="225957" y="62630"/>
                  <a:pt x="228603" y="70494"/>
                </a:cubicBezTo>
                <a:cubicBezTo>
                  <a:pt x="235217" y="84911"/>
                  <a:pt x="235217" y="103259"/>
                  <a:pt x="231248" y="118987"/>
                </a:cubicBezTo>
                <a:cubicBezTo>
                  <a:pt x="227280" y="136025"/>
                  <a:pt x="218019" y="153063"/>
                  <a:pt x="210082" y="168790"/>
                </a:cubicBezTo>
                <a:cubicBezTo>
                  <a:pt x="199498" y="187139"/>
                  <a:pt x="188915" y="204177"/>
                  <a:pt x="177009" y="219904"/>
                </a:cubicBezTo>
                <a:cubicBezTo>
                  <a:pt x="155842" y="247427"/>
                  <a:pt x="129383" y="274950"/>
                  <a:pt x="124092" y="309026"/>
                </a:cubicBezTo>
                <a:cubicBezTo>
                  <a:pt x="124092" y="310337"/>
                  <a:pt x="125415" y="310337"/>
                  <a:pt x="125415" y="311647"/>
                </a:cubicBezTo>
                <a:cubicBezTo>
                  <a:pt x="125415" y="314268"/>
                  <a:pt x="125415" y="318200"/>
                  <a:pt x="124092" y="320821"/>
                </a:cubicBezTo>
                <a:cubicBezTo>
                  <a:pt x="124092" y="320821"/>
                  <a:pt x="124092" y="320821"/>
                  <a:pt x="124092" y="322132"/>
                </a:cubicBezTo>
                <a:cubicBezTo>
                  <a:pt x="122769" y="328685"/>
                  <a:pt x="120123" y="335238"/>
                  <a:pt x="112186" y="335238"/>
                </a:cubicBezTo>
                <a:cubicBezTo>
                  <a:pt x="105571" y="335238"/>
                  <a:pt x="100279" y="332617"/>
                  <a:pt x="97633" y="327374"/>
                </a:cubicBezTo>
                <a:cubicBezTo>
                  <a:pt x="96311" y="322132"/>
                  <a:pt x="97633" y="315579"/>
                  <a:pt x="98956" y="311647"/>
                </a:cubicBezTo>
                <a:cubicBezTo>
                  <a:pt x="98956" y="310337"/>
                  <a:pt x="98956" y="310337"/>
                  <a:pt x="98956" y="310337"/>
                </a:cubicBezTo>
                <a:cubicBezTo>
                  <a:pt x="91019" y="271018"/>
                  <a:pt x="67206" y="236942"/>
                  <a:pt x="46040" y="202866"/>
                </a:cubicBezTo>
                <a:cubicBezTo>
                  <a:pt x="38102" y="187139"/>
                  <a:pt x="27519" y="174033"/>
                  <a:pt x="18258" y="159616"/>
                </a:cubicBezTo>
                <a:cubicBezTo>
                  <a:pt x="10321" y="145199"/>
                  <a:pt x="3706" y="129472"/>
                  <a:pt x="1061" y="112434"/>
                </a:cubicBezTo>
                <a:cubicBezTo>
                  <a:pt x="-2908" y="82290"/>
                  <a:pt x="3706" y="49524"/>
                  <a:pt x="30165" y="31176"/>
                </a:cubicBezTo>
                <a:cubicBezTo>
                  <a:pt x="32811" y="24623"/>
                  <a:pt x="38102" y="18070"/>
                  <a:pt x="44717" y="14138"/>
                </a:cubicBezTo>
                <a:cubicBezTo>
                  <a:pt x="52654" y="7585"/>
                  <a:pt x="67206" y="-279"/>
                  <a:pt x="76467" y="6274"/>
                </a:cubicBezTo>
                <a:cubicBezTo>
                  <a:pt x="77790" y="4964"/>
                  <a:pt x="80436" y="3653"/>
                  <a:pt x="81758" y="3653"/>
                </a:cubicBezTo>
                <a:cubicBezTo>
                  <a:pt x="86389" y="1032"/>
                  <a:pt x="92011" y="-279"/>
                  <a:pt x="97303" y="49"/>
                </a:cubicBezTo>
                <a:close/>
              </a:path>
            </a:pathLst>
          </a:custGeom>
          <a:solidFill>
            <a:schemeClr val="accent6"/>
          </a:solidFill>
          <a:ln>
            <a:noFill/>
          </a:ln>
        </p:spPr>
      </p:sp>
      <p:pic>
        <p:nvPicPr>
          <p:cNvPr id="6" name="图片 5"/>
          <p:cNvPicPr>
            <a:picLocks noChangeAspect="1"/>
          </p:cNvPicPr>
          <p:nvPr/>
        </p:nvPicPr>
        <p:blipFill>
          <a:blip r:embed="rId13"/>
          <a:stretch>
            <a:fillRect/>
          </a:stretch>
        </p:blipFill>
        <p:spPr>
          <a:xfrm>
            <a:off x="1310526" y="1445720"/>
            <a:ext cx="3029975" cy="1176630"/>
          </a:xfrm>
          <a:prstGeom prst="rect">
            <a:avLst/>
          </a:prstGeom>
        </p:spPr>
      </p:pic>
    </p:spTree>
    <p:custDataLst>
      <p:tags r:id="rId2"/>
    </p:custDataLst>
    <p:extLst>
      <p:ext uri="{BB962C8B-B14F-4D97-AF65-F5344CB8AC3E}">
        <p14:creationId xmlns:p14="http://schemas.microsoft.com/office/powerpoint/2010/main" val="4150443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par>
                                <p:cTn id="14" presetID="22" presetClass="entr" presetSubtype="8" fill="hold" nodeType="withEffect">
                                  <p:stCondLst>
                                    <p:cond delay="15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220243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5" cstate="screen">
              <a:extLst>
                <a:ext uri="{28A0092B-C50C-407E-A947-70E740481C1C}">
                  <a14:useLocalDpi xmlns:a14="http://schemas.microsoft.com/office/drawing/2010/main"/>
                </a:ext>
              </a:extLst>
            </a:blip>
            <a:stretch>
              <a:fillRect/>
            </a:stretch>
          </a:blipFill>
          <a:ln>
            <a:noFill/>
          </a:ln>
        </p:spPr>
      </p:sp>
      <p:sp>
        <p:nvSpPr>
          <p:cNvPr id="3" name="任意多边形: 形状 2"/>
          <p:cNvSpPr/>
          <p:nvPr/>
        </p:nvSpPr>
        <p:spPr>
          <a:xfrm>
            <a:off x="3792000" y="459787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89079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404F64"/>
                </a:solidFill>
                <a:latin typeface="幼圆" panose="02010509060101010101" pitchFamily="49" charset="-122"/>
                <a:ea typeface="幼圆" panose="02010509060101010101" pitchFamily="49" charset="-122"/>
              </a:rPr>
              <a:t>演示和运行</a:t>
            </a:r>
            <a:endPar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pic>
        <p:nvPicPr>
          <p:cNvPr id="5" name="信息存储录屏">
            <a:hlinkClick r:id="" action="ppaction://media"/>
            <a:extLst>
              <a:ext uri="{FF2B5EF4-FFF2-40B4-BE49-F238E27FC236}">
                <a16:creationId xmlns:a16="http://schemas.microsoft.com/office/drawing/2014/main" id="{F6668C80-479A-4CC9-BE31-9006A864FA6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50070" y="745895"/>
            <a:ext cx="9539926" cy="555120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3232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5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479141"/>
            <a:ext cx="804863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谢谢观看欢迎指导</a:t>
            </a:r>
          </a:p>
        </p:txBody>
      </p:sp>
      <p:sp>
        <p:nvSpPr>
          <p:cNvPr id="2" name="思想气泡: 云 1"/>
          <p:cNvSpPr/>
          <p:nvPr/>
        </p:nvSpPr>
        <p:spPr>
          <a:xfrm>
            <a:off x="9319047" y="1204562"/>
            <a:ext cx="1253703" cy="923605"/>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任意多边形: 形状 4"/>
          <p:cNvSpPr/>
          <p:nvPr/>
        </p:nvSpPr>
        <p:spPr>
          <a:xfrm>
            <a:off x="4325257" y="3594510"/>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 name="student-graduation-cap-shape_52041"/>
          <p:cNvSpPr>
            <a:spLocks noChangeAspect="1"/>
          </p:cNvSpPr>
          <p:nvPr/>
        </p:nvSpPr>
        <p:spPr bwMode="auto">
          <a:xfrm>
            <a:off x="1357794" y="2479141"/>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4" cstate="screen">
              <a:extLst>
                <a:ext uri="{28A0092B-C50C-407E-A947-70E740481C1C}">
                  <a14:useLocalDpi xmlns:a14="http://schemas.microsoft.com/office/drawing/2010/main"/>
                </a:ext>
              </a:extLst>
            </a:blip>
            <a:stretch>
              <a:fillRect/>
            </a:stretch>
          </a:blipFill>
          <a:ln>
            <a:noFill/>
          </a:ln>
        </p:spPr>
      </p:sp>
      <p:sp>
        <p:nvSpPr>
          <p:cNvPr id="7" name="矩形 6"/>
          <p:cNvSpPr/>
          <p:nvPr/>
        </p:nvSpPr>
        <p:spPr>
          <a:xfrm>
            <a:off x="4164675" y="3899671"/>
            <a:ext cx="5980811" cy="33572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rPr>
              <a:t>THIS TEMPLATE DESIGNED FOR FEI ER SHE JI</a:t>
            </a:r>
            <a:endParaRPr kumimoji="0" lang="zh-CN" altLang="en-US" sz="1600" u="none" strike="noStrike" kern="1200" cap="none" spc="0" normalizeH="0" baseline="0" noProof="0" dirty="0">
              <a:ln>
                <a:noFill/>
              </a:ln>
              <a:solidFill>
                <a:schemeClr val="tx1">
                  <a:lumMod val="65000"/>
                  <a:lumOff val="35000"/>
                </a:schemeClr>
              </a:solidFill>
              <a:effectLst/>
              <a:uLnTx/>
              <a:uFillTx/>
              <a:latin typeface="Mistral" panose="03090702030407020403" pitchFamily="66" charset="0"/>
              <a:ea typeface="等线" panose="02010600030101010101" pitchFamily="2" charset="-122"/>
            </a:endParaRPr>
          </a:p>
        </p:txBody>
      </p:sp>
    </p:spTree>
    <p:extLst>
      <p:ext uri="{BB962C8B-B14F-4D97-AF65-F5344CB8AC3E}">
        <p14:creationId xmlns:p14="http://schemas.microsoft.com/office/powerpoint/2010/main" val="133910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cstate="screen">
              <a:extLst>
                <a:ext uri="{28A0092B-C50C-407E-A947-70E740481C1C}">
                  <a14:useLocalDpi xmlns:a14="http://schemas.microsoft.com/office/drawing/2010/main"/>
                </a:ext>
              </a:extLst>
            </a:blip>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56310" y="3101080"/>
            <a:ext cx="38793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系统概述</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4"/>
              </a:buBlip>
              <a:tabLst/>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系统解决的问题</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4"/>
              </a:buBlip>
              <a:tabLst/>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原系统开发框架</a:t>
            </a:r>
          </a:p>
        </p:txBody>
      </p:sp>
      <p:sp>
        <p:nvSpPr>
          <p:cNvPr id="7" name="文本框 6"/>
          <p:cNvSpPr txBox="1"/>
          <p:nvPr/>
        </p:nvSpPr>
        <p:spPr>
          <a:xfrm>
            <a:off x="3192635" y="4804908"/>
            <a:ext cx="3302050" cy="400110"/>
          </a:xfrm>
          <a:prstGeom prst="rect">
            <a:avLst/>
          </a:prstGeom>
          <a:noFill/>
        </p:spPr>
        <p:txBody>
          <a:bodyPr wrap="square" rtlCol="0">
            <a:spAutoFit/>
          </a:bodyPr>
          <a:lstStyle/>
          <a:p>
            <a:pPr marL="457200" indent="-457200">
              <a:buBlip>
                <a:blip r:embed="rId4"/>
              </a:buBlip>
              <a:defRPr/>
            </a:pPr>
            <a:r>
              <a:rPr lang="zh-CN" altLang="en-US" sz="2000" dirty="0">
                <a:solidFill>
                  <a:srgbClr val="404F64"/>
                </a:solidFill>
                <a:latin typeface="幼圆" panose="02010509060101010101" pitchFamily="49" charset="-122"/>
                <a:ea typeface="幼圆" panose="02010509060101010101" pitchFamily="49" charset="-122"/>
              </a:rPr>
              <a:t>数据访问模式</a:t>
            </a:r>
          </a:p>
        </p:txBody>
      </p:sp>
      <p:sp>
        <p:nvSpPr>
          <p:cNvPr id="9" name="文本框 8">
            <a:extLst>
              <a:ext uri="{FF2B5EF4-FFF2-40B4-BE49-F238E27FC236}">
                <a16:creationId xmlns:a16="http://schemas.microsoft.com/office/drawing/2014/main" id="{00E7B181-6052-4C2C-B1BE-F1C65FFAF80F}"/>
              </a:ext>
            </a:extLst>
          </p:cNvPr>
          <p:cNvSpPr txBox="1"/>
          <p:nvPr/>
        </p:nvSpPr>
        <p:spPr>
          <a:xfrm>
            <a:off x="6293468" y="4790167"/>
            <a:ext cx="3002932" cy="400110"/>
          </a:xfrm>
          <a:prstGeom prst="rect">
            <a:avLst/>
          </a:prstGeom>
          <a:noFill/>
        </p:spPr>
        <p:txBody>
          <a:bodyPr wrap="square" rtlCol="0">
            <a:spAutoFit/>
          </a:bodyPr>
          <a:lstStyle/>
          <a:p>
            <a:pPr marL="457200" lvl="0" indent="-457200">
              <a:buBlip>
                <a:blip r:embed="rId4"/>
              </a:buBlip>
              <a:defRPr/>
            </a:pPr>
            <a:r>
              <a:rPr lang="zh-CN" altLang="en-US" sz="2000" dirty="0">
                <a:solidFill>
                  <a:srgbClr val="404F64"/>
                </a:solidFill>
                <a:latin typeface="幼圆" panose="02010509060101010101" pitchFamily="49" charset="-122"/>
                <a:ea typeface="幼圆" panose="02010509060101010101" pitchFamily="49" charset="-122"/>
              </a:rPr>
              <a:t>原系统的缺陷</a:t>
            </a:r>
          </a:p>
        </p:txBody>
      </p:sp>
    </p:spTree>
    <p:extLst>
      <p:ext uri="{BB962C8B-B14F-4D97-AF65-F5344CB8AC3E}">
        <p14:creationId xmlns:p14="http://schemas.microsoft.com/office/powerpoint/2010/main" val="132421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系统解决的问题</a:t>
            </a:r>
          </a:p>
        </p:txBody>
      </p:sp>
      <p:grpSp>
        <p:nvGrpSpPr>
          <p:cNvPr id="6" name="组合 5"/>
          <p:cNvGrpSpPr/>
          <p:nvPr/>
        </p:nvGrpSpPr>
        <p:grpSpPr>
          <a:xfrm>
            <a:off x="2151031" y="1888903"/>
            <a:ext cx="3327637" cy="1397975"/>
            <a:chOff x="2012849" y="1986390"/>
            <a:chExt cx="3327637" cy="1397975"/>
          </a:xfrm>
        </p:grpSpPr>
        <p:sp>
          <p:nvSpPr>
            <p:cNvPr id="10" name="矩形 9"/>
            <p:cNvSpPr/>
            <p:nvPr/>
          </p:nvSpPr>
          <p:spPr>
            <a:xfrm>
              <a:off x="2012850" y="2339014"/>
              <a:ext cx="3327636" cy="1045351"/>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  导入</a:t>
              </a:r>
              <a:r>
                <a:rPr lang="zh-CN" altLang="en-US" dirty="0">
                  <a:solidFill>
                    <a:srgbClr val="FF0000"/>
                  </a:solidFill>
                  <a:latin typeface="幼圆" panose="02010509060101010101" pitchFamily="49" charset="-122"/>
                  <a:ea typeface="幼圆" panose="02010509060101010101" pitchFamily="49" charset="-122"/>
                </a:rPr>
                <a:t>图片</a:t>
              </a:r>
              <a:r>
                <a:rPr lang="zh-CN" altLang="en-US" dirty="0">
                  <a:solidFill>
                    <a:schemeClr val="accent5"/>
                  </a:solidFill>
                  <a:latin typeface="幼圆" panose="02010509060101010101" pitchFamily="49" charset="-122"/>
                  <a:ea typeface="幼圆" panose="02010509060101010101" pitchFamily="49" charset="-122"/>
                </a:rPr>
                <a:t>文件，进行预处理后，将数据存入数据库中</a:t>
              </a:r>
              <a:r>
                <a:rPr lang="en-US" altLang="zh-CN" dirty="0">
                  <a:solidFill>
                    <a:schemeClr val="accent5"/>
                  </a:solidFill>
                  <a:latin typeface="幼圆" panose="02010509060101010101" pitchFamily="49" charset="-122"/>
                  <a:ea typeface="幼圆" panose="02010509060101010101" pitchFamily="49" charset="-122"/>
                </a:rPr>
                <a:t>——</a:t>
              </a:r>
              <a:r>
                <a:rPr lang="zh-CN" altLang="en-US" b="1" dirty="0">
                  <a:solidFill>
                    <a:srgbClr val="FF0000"/>
                  </a:solidFill>
                  <a:latin typeface="幼圆" panose="02010509060101010101" pitchFamily="49" charset="-122"/>
                  <a:ea typeface="幼圆" panose="02010509060101010101" pitchFamily="49" charset="-122"/>
                </a:rPr>
                <a:t>“写”“增”</a:t>
              </a:r>
              <a:endParaRPr lang="zh-CN" altLang="en-US" dirty="0">
                <a:solidFill>
                  <a:schemeClr val="accent5"/>
                </a:solidFill>
                <a:latin typeface="幼圆" panose="02010509060101010101" pitchFamily="49" charset="-122"/>
                <a:ea typeface="幼圆" panose="02010509060101010101" pitchFamily="49" charset="-122"/>
              </a:endParaRPr>
            </a:p>
          </p:txBody>
        </p:sp>
        <p:sp>
          <p:nvSpPr>
            <p:cNvPr id="15" name="矩形 14"/>
            <p:cNvSpPr/>
            <p:nvPr/>
          </p:nvSpPr>
          <p:spPr>
            <a:xfrm>
              <a:off x="2012849" y="1986390"/>
              <a:ext cx="2241974" cy="380553"/>
            </a:xfrm>
            <a:prstGeom prst="rect">
              <a:avLst/>
            </a:prstGeom>
          </p:spPr>
          <p:txBody>
            <a:bodyPr wrap="square">
              <a:spAutoFit/>
            </a:bodyPr>
            <a:lstStyle/>
            <a:p>
              <a:pPr algn="just">
                <a:lnSpc>
                  <a:spcPct val="120000"/>
                </a:lnSpc>
              </a:pPr>
              <a:r>
                <a:rPr lang="zh-CN" altLang="en-US" b="1" dirty="0">
                  <a:solidFill>
                    <a:schemeClr val="accent5"/>
                  </a:solidFill>
                  <a:latin typeface="幼圆" panose="02010509060101010101" pitchFamily="49" charset="-122"/>
                  <a:ea typeface="幼圆" panose="02010509060101010101" pitchFamily="49" charset="-122"/>
                </a:rPr>
                <a:t>数据导入</a:t>
              </a:r>
            </a:p>
          </p:txBody>
        </p:sp>
      </p:grpSp>
      <p:grpSp>
        <p:nvGrpSpPr>
          <p:cNvPr id="16" name="组合 15"/>
          <p:cNvGrpSpPr/>
          <p:nvPr/>
        </p:nvGrpSpPr>
        <p:grpSpPr>
          <a:xfrm>
            <a:off x="7504055" y="1826067"/>
            <a:ext cx="3327637" cy="1414005"/>
            <a:chOff x="2012849" y="1986390"/>
            <a:chExt cx="3327637" cy="1414005"/>
          </a:xfrm>
        </p:grpSpPr>
        <p:sp>
          <p:nvSpPr>
            <p:cNvPr id="17" name="矩形 16"/>
            <p:cNvSpPr/>
            <p:nvPr/>
          </p:nvSpPr>
          <p:spPr>
            <a:xfrm>
              <a:off x="2012850" y="2339014"/>
              <a:ext cx="3327636" cy="1061381"/>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  根据给定的</a:t>
              </a:r>
              <a:r>
                <a:rPr lang="zh-CN" altLang="en-US" dirty="0">
                  <a:solidFill>
                    <a:srgbClr val="FF0000"/>
                  </a:solidFill>
                  <a:latin typeface="幼圆" panose="02010509060101010101" pitchFamily="49" charset="-122"/>
                  <a:ea typeface="幼圆" panose="02010509060101010101" pitchFamily="49" charset="-122"/>
                </a:rPr>
                <a:t>时间段，波段，极光类型</a:t>
              </a:r>
              <a:r>
                <a:rPr lang="zh-CN" altLang="en-US" dirty="0">
                  <a:solidFill>
                    <a:schemeClr val="accent5"/>
                  </a:solidFill>
                  <a:latin typeface="幼圆" panose="02010509060101010101" pitchFamily="49" charset="-122"/>
                  <a:ea typeface="幼圆" panose="02010509060101010101" pitchFamily="49" charset="-122"/>
                </a:rPr>
                <a:t>，查找相应的极光图片并展示</a:t>
              </a:r>
              <a:r>
                <a:rPr lang="en-US" altLang="zh-CN" dirty="0">
                  <a:solidFill>
                    <a:schemeClr val="accent5"/>
                  </a:solidFill>
                  <a:latin typeface="幼圆" panose="02010509060101010101" pitchFamily="49" charset="-122"/>
                  <a:ea typeface="幼圆" panose="02010509060101010101" pitchFamily="49" charset="-122"/>
                </a:rPr>
                <a:t>——</a:t>
              </a:r>
              <a:r>
                <a:rPr lang="zh-CN" altLang="en-US" b="1" dirty="0">
                  <a:solidFill>
                    <a:srgbClr val="FF0000"/>
                  </a:solidFill>
                  <a:latin typeface="幼圆" panose="02010509060101010101" pitchFamily="49" charset="-122"/>
                  <a:ea typeface="幼圆" panose="02010509060101010101" pitchFamily="49" charset="-122"/>
                </a:rPr>
                <a:t>“读” “查”</a:t>
              </a:r>
            </a:p>
          </p:txBody>
        </p:sp>
        <p:sp>
          <p:nvSpPr>
            <p:cNvPr id="18" name="矩形 17"/>
            <p:cNvSpPr/>
            <p:nvPr/>
          </p:nvSpPr>
          <p:spPr>
            <a:xfrm>
              <a:off x="2012849" y="1986390"/>
              <a:ext cx="2241974" cy="380553"/>
            </a:xfrm>
            <a:prstGeom prst="rect">
              <a:avLst/>
            </a:prstGeom>
          </p:spPr>
          <p:txBody>
            <a:bodyPr wrap="square">
              <a:spAutoFit/>
            </a:bodyPr>
            <a:lstStyle/>
            <a:p>
              <a:pPr algn="just">
                <a:lnSpc>
                  <a:spcPct val="120000"/>
                </a:lnSpc>
              </a:pPr>
              <a:r>
                <a:rPr lang="zh-CN" altLang="en-US" b="1" dirty="0">
                  <a:solidFill>
                    <a:schemeClr val="accent5"/>
                  </a:solidFill>
                  <a:latin typeface="幼圆" panose="02010509060101010101" pitchFamily="49" charset="-122"/>
                  <a:ea typeface="幼圆" panose="02010509060101010101" pitchFamily="49" charset="-122"/>
                </a:rPr>
                <a:t>时间查询</a:t>
              </a:r>
            </a:p>
          </p:txBody>
        </p:sp>
      </p:grpSp>
      <p:grpSp>
        <p:nvGrpSpPr>
          <p:cNvPr id="19" name="组合 18"/>
          <p:cNvGrpSpPr/>
          <p:nvPr/>
        </p:nvGrpSpPr>
        <p:grpSpPr>
          <a:xfrm>
            <a:off x="2163203" y="3766623"/>
            <a:ext cx="3327637" cy="1746403"/>
            <a:chOff x="2012849" y="1986390"/>
            <a:chExt cx="3327637" cy="1746403"/>
          </a:xfrm>
        </p:grpSpPr>
        <p:sp>
          <p:nvSpPr>
            <p:cNvPr id="20" name="矩形 19"/>
            <p:cNvSpPr/>
            <p:nvPr/>
          </p:nvSpPr>
          <p:spPr>
            <a:xfrm>
              <a:off x="2012850" y="2339014"/>
              <a:ext cx="3327636" cy="1393779"/>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  根据给定的</a:t>
              </a:r>
              <a:r>
                <a:rPr lang="zh-CN" altLang="en-US" dirty="0">
                  <a:solidFill>
                    <a:srgbClr val="FF0000"/>
                  </a:solidFill>
                  <a:latin typeface="幼圆" panose="02010509060101010101" pitchFamily="49" charset="-122"/>
                  <a:ea typeface="幼圆" panose="02010509060101010101" pitchFamily="49" charset="-122"/>
                </a:rPr>
                <a:t>图片</a:t>
              </a:r>
              <a:r>
                <a:rPr lang="zh-CN" altLang="en-US" dirty="0">
                  <a:solidFill>
                    <a:schemeClr val="accent5"/>
                  </a:solidFill>
                  <a:latin typeface="幼圆" panose="02010509060101010101" pitchFamily="49" charset="-122"/>
                  <a:ea typeface="幼圆" panose="02010509060101010101" pitchFamily="49" charset="-122"/>
                </a:rPr>
                <a:t>，给出现有图片中与上传图片最相似的图片，展示图片并给出名称与相似度</a:t>
              </a:r>
              <a:r>
                <a:rPr lang="en-US" altLang="zh-CN" dirty="0">
                  <a:solidFill>
                    <a:schemeClr val="accent5"/>
                  </a:solidFill>
                  <a:latin typeface="幼圆" panose="02010509060101010101" pitchFamily="49" charset="-122"/>
                  <a:ea typeface="幼圆" panose="02010509060101010101" pitchFamily="49" charset="-122"/>
                </a:rPr>
                <a:t>——</a:t>
              </a:r>
              <a:r>
                <a:rPr lang="zh-CN" altLang="en-US" b="1" dirty="0">
                  <a:solidFill>
                    <a:srgbClr val="FF0000"/>
                  </a:solidFill>
                  <a:latin typeface="幼圆" panose="02010509060101010101" pitchFamily="49" charset="-122"/>
                  <a:ea typeface="幼圆" panose="02010509060101010101" pitchFamily="49" charset="-122"/>
                </a:rPr>
                <a:t>“读” “查”</a:t>
              </a:r>
              <a:endParaRPr lang="zh-CN" altLang="en-US" b="1" dirty="0">
                <a:solidFill>
                  <a:schemeClr val="accent5"/>
                </a:solidFill>
                <a:latin typeface="幼圆" panose="02010509060101010101" pitchFamily="49" charset="-122"/>
                <a:ea typeface="幼圆" panose="02010509060101010101" pitchFamily="49" charset="-122"/>
              </a:endParaRPr>
            </a:p>
          </p:txBody>
        </p:sp>
        <p:sp>
          <p:nvSpPr>
            <p:cNvPr id="21" name="矩形 20"/>
            <p:cNvSpPr/>
            <p:nvPr/>
          </p:nvSpPr>
          <p:spPr>
            <a:xfrm>
              <a:off x="2012849" y="1986390"/>
              <a:ext cx="2241974" cy="380553"/>
            </a:xfrm>
            <a:prstGeom prst="rect">
              <a:avLst/>
            </a:prstGeom>
          </p:spPr>
          <p:txBody>
            <a:bodyPr wrap="square">
              <a:spAutoFit/>
            </a:bodyPr>
            <a:lstStyle/>
            <a:p>
              <a:pPr algn="just">
                <a:lnSpc>
                  <a:spcPct val="120000"/>
                </a:lnSpc>
              </a:pPr>
              <a:r>
                <a:rPr lang="zh-CN" altLang="en-US" b="1" dirty="0">
                  <a:solidFill>
                    <a:schemeClr val="accent5"/>
                  </a:solidFill>
                  <a:latin typeface="幼圆" panose="02010509060101010101" pitchFamily="49" charset="-122"/>
                  <a:ea typeface="幼圆" panose="02010509060101010101" pitchFamily="49" charset="-122"/>
                </a:rPr>
                <a:t>原图查询</a:t>
              </a:r>
            </a:p>
          </p:txBody>
        </p:sp>
      </p:grpSp>
      <p:grpSp>
        <p:nvGrpSpPr>
          <p:cNvPr id="22" name="组合 21"/>
          <p:cNvGrpSpPr/>
          <p:nvPr/>
        </p:nvGrpSpPr>
        <p:grpSpPr>
          <a:xfrm>
            <a:off x="7504055" y="3766623"/>
            <a:ext cx="3327637" cy="1730373"/>
            <a:chOff x="2012849" y="1986390"/>
            <a:chExt cx="3327637" cy="1730373"/>
          </a:xfrm>
        </p:grpSpPr>
        <p:sp>
          <p:nvSpPr>
            <p:cNvPr id="23" name="矩形 22"/>
            <p:cNvSpPr/>
            <p:nvPr/>
          </p:nvSpPr>
          <p:spPr>
            <a:xfrm>
              <a:off x="2012850" y="2339014"/>
              <a:ext cx="3327636" cy="1377749"/>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  </a:t>
              </a:r>
              <a:r>
                <a:rPr lang="zh-CN" altLang="en-US" dirty="0">
                  <a:solidFill>
                    <a:schemeClr val="accent5"/>
                  </a:solidFill>
                  <a:latin typeface="幼圆" panose="02010509060101010101" pitchFamily="49" charset="-122"/>
                  <a:ea typeface="幼圆" panose="02010509060101010101" pitchFamily="49" charset="-122"/>
                </a:rPr>
                <a:t>根据给定的时间段，波段查找相应的极光图片并展示，通过人工观察，对极光进行标注</a:t>
              </a:r>
              <a:r>
                <a:rPr lang="en-US" altLang="zh-CN" dirty="0">
                  <a:solidFill>
                    <a:schemeClr val="accent5"/>
                  </a:solidFill>
                  <a:latin typeface="幼圆" panose="02010509060101010101" pitchFamily="49" charset="-122"/>
                  <a:ea typeface="幼圆" panose="02010509060101010101" pitchFamily="49" charset="-122"/>
                </a:rPr>
                <a:t>——</a:t>
              </a:r>
              <a:r>
                <a:rPr lang="zh-CN" altLang="en-US" b="1" dirty="0">
                  <a:solidFill>
                    <a:srgbClr val="FF0000"/>
                  </a:solidFill>
                  <a:latin typeface="幼圆" panose="02010509060101010101" pitchFamily="49" charset="-122"/>
                  <a:ea typeface="幼圆" panose="02010509060101010101" pitchFamily="49" charset="-122"/>
                </a:rPr>
                <a:t>“写”“改”</a:t>
              </a:r>
              <a:endParaRPr lang="zh-CN" altLang="en-US" dirty="0">
                <a:solidFill>
                  <a:schemeClr val="accent5"/>
                </a:solidFill>
                <a:latin typeface="幼圆" panose="02010509060101010101" pitchFamily="49" charset="-122"/>
                <a:ea typeface="幼圆" panose="02010509060101010101" pitchFamily="49" charset="-122"/>
              </a:endParaRPr>
            </a:p>
          </p:txBody>
        </p:sp>
        <p:sp>
          <p:nvSpPr>
            <p:cNvPr id="24" name="矩形 23"/>
            <p:cNvSpPr/>
            <p:nvPr/>
          </p:nvSpPr>
          <p:spPr>
            <a:xfrm>
              <a:off x="2012849" y="1986390"/>
              <a:ext cx="2241974" cy="380553"/>
            </a:xfrm>
            <a:prstGeom prst="rect">
              <a:avLst/>
            </a:prstGeom>
          </p:spPr>
          <p:txBody>
            <a:bodyPr wrap="square">
              <a:spAutoFit/>
            </a:bodyPr>
            <a:lstStyle/>
            <a:p>
              <a:pPr algn="just">
                <a:lnSpc>
                  <a:spcPct val="120000"/>
                </a:lnSpc>
              </a:pPr>
              <a:r>
                <a:rPr lang="zh-CN" altLang="en-US" b="1" dirty="0">
                  <a:solidFill>
                    <a:schemeClr val="accent5"/>
                  </a:solidFill>
                  <a:latin typeface="幼圆" panose="02010509060101010101" pitchFamily="49" charset="-122"/>
                  <a:ea typeface="幼圆" panose="02010509060101010101" pitchFamily="49" charset="-122"/>
                </a:rPr>
                <a:t>人工标注</a:t>
              </a:r>
            </a:p>
          </p:txBody>
        </p:sp>
      </p:grpSp>
      <p:grpSp>
        <p:nvGrpSpPr>
          <p:cNvPr id="8" name="组合 7"/>
          <p:cNvGrpSpPr/>
          <p:nvPr/>
        </p:nvGrpSpPr>
        <p:grpSpPr>
          <a:xfrm>
            <a:off x="1346460" y="2202383"/>
            <a:ext cx="711200" cy="645344"/>
            <a:chOff x="1346460" y="2202383"/>
            <a:chExt cx="711200" cy="645344"/>
          </a:xfrm>
        </p:grpSpPr>
        <p:sp>
          <p:nvSpPr>
            <p:cNvPr id="2" name="favourites-mark_73501"/>
            <p:cNvSpPr>
              <a:spLocks noChangeAspect="1"/>
            </p:cNvSpPr>
            <p:nvPr/>
          </p:nvSpPr>
          <p:spPr bwMode="auto">
            <a:xfrm>
              <a:off x="1360308"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4" cstate="screen">
                <a:extLst>
                  <a:ext uri="{28A0092B-C50C-407E-A947-70E740481C1C}">
                    <a14:useLocalDpi xmlns:a14="http://schemas.microsoft.com/office/drawing/2010/main"/>
                  </a:ext>
                </a:extLst>
              </a:blip>
              <a:stretch>
                <a:fillRect/>
              </a:stretch>
            </a:blipFill>
            <a:ln>
              <a:noFill/>
            </a:ln>
          </p:spPr>
        </p:sp>
        <p:sp>
          <p:nvSpPr>
            <p:cNvPr id="25" name="文本框 24"/>
            <p:cNvSpPr txBox="1"/>
            <p:nvPr/>
          </p:nvSpPr>
          <p:spPr>
            <a:xfrm>
              <a:off x="1346460" y="2341667"/>
              <a:ext cx="711200" cy="400110"/>
            </a:xfrm>
            <a:prstGeom prst="rect">
              <a:avLst/>
            </a:prstGeom>
            <a:noFill/>
          </p:spPr>
          <p:txBody>
            <a:bodyPr wrap="square" rtlCol="0">
              <a:spAutoFit/>
            </a:bodyPr>
            <a:lstStyle/>
            <a:p>
              <a:pPr algn="ctr"/>
              <a:r>
                <a:rPr lang="en-US" altLang="zh-CN" sz="2000" dirty="0">
                  <a:solidFill>
                    <a:schemeClr val="bg1"/>
                  </a:solidFill>
                </a:rPr>
                <a:t>01</a:t>
              </a:r>
              <a:endParaRPr lang="zh-CN" altLang="en-US" sz="2000" dirty="0">
                <a:solidFill>
                  <a:schemeClr val="bg1"/>
                </a:solidFill>
              </a:endParaRPr>
            </a:p>
          </p:txBody>
        </p:sp>
      </p:grpSp>
      <p:grpSp>
        <p:nvGrpSpPr>
          <p:cNvPr id="29" name="组合 28"/>
          <p:cNvGrpSpPr/>
          <p:nvPr/>
        </p:nvGrpSpPr>
        <p:grpSpPr>
          <a:xfrm>
            <a:off x="6564331" y="2202383"/>
            <a:ext cx="711200" cy="645344"/>
            <a:chOff x="6564331" y="2202383"/>
            <a:chExt cx="711200" cy="645344"/>
          </a:xfrm>
        </p:grpSpPr>
        <p:sp>
          <p:nvSpPr>
            <p:cNvPr id="4" name="favourites-mark_73501"/>
            <p:cNvSpPr>
              <a:spLocks noChangeAspect="1"/>
            </p:cNvSpPr>
            <p:nvPr/>
          </p:nvSpPr>
          <p:spPr bwMode="auto">
            <a:xfrm>
              <a:off x="6581595"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5" cstate="screen">
                <a:extLst>
                  <a:ext uri="{28A0092B-C50C-407E-A947-70E740481C1C}">
                    <a14:useLocalDpi xmlns:a14="http://schemas.microsoft.com/office/drawing/2010/main"/>
                  </a:ext>
                </a:extLst>
              </a:blip>
              <a:stretch>
                <a:fillRect/>
              </a:stretch>
            </a:blipFill>
            <a:ln>
              <a:noFill/>
            </a:ln>
          </p:spPr>
        </p:sp>
        <p:sp>
          <p:nvSpPr>
            <p:cNvPr id="26" name="文本框 25"/>
            <p:cNvSpPr txBox="1"/>
            <p:nvPr/>
          </p:nvSpPr>
          <p:spPr>
            <a:xfrm>
              <a:off x="6564331" y="2341667"/>
              <a:ext cx="711200" cy="400110"/>
            </a:xfrm>
            <a:prstGeom prst="rect">
              <a:avLst/>
            </a:prstGeom>
            <a:noFill/>
          </p:spPr>
          <p:txBody>
            <a:bodyPr wrap="square" rtlCol="0">
              <a:spAutoFit/>
            </a:bodyPr>
            <a:lstStyle/>
            <a:p>
              <a:pPr algn="ctr"/>
              <a:r>
                <a:rPr lang="en-US" altLang="zh-CN" sz="2000" dirty="0">
                  <a:solidFill>
                    <a:schemeClr val="bg1"/>
                  </a:solidFill>
                </a:rPr>
                <a:t>02</a:t>
              </a:r>
              <a:endParaRPr lang="zh-CN" altLang="en-US" sz="2000" dirty="0">
                <a:solidFill>
                  <a:schemeClr val="bg1"/>
                </a:solidFill>
              </a:endParaRPr>
            </a:p>
          </p:txBody>
        </p:sp>
      </p:grpSp>
      <p:grpSp>
        <p:nvGrpSpPr>
          <p:cNvPr id="9" name="组合 8"/>
          <p:cNvGrpSpPr/>
          <p:nvPr/>
        </p:nvGrpSpPr>
        <p:grpSpPr>
          <a:xfrm>
            <a:off x="1360308" y="4476493"/>
            <a:ext cx="711200" cy="645344"/>
            <a:chOff x="1346460" y="4488383"/>
            <a:chExt cx="711200" cy="645344"/>
          </a:xfrm>
        </p:grpSpPr>
        <p:sp>
          <p:nvSpPr>
            <p:cNvPr id="3" name="favourites-mark_73501"/>
            <p:cNvSpPr>
              <a:spLocks noChangeAspect="1"/>
            </p:cNvSpPr>
            <p:nvPr/>
          </p:nvSpPr>
          <p:spPr bwMode="auto">
            <a:xfrm>
              <a:off x="1360308"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6" cstate="screen">
                <a:extLst>
                  <a:ext uri="{28A0092B-C50C-407E-A947-70E740481C1C}">
                    <a14:useLocalDpi xmlns:a14="http://schemas.microsoft.com/office/drawing/2010/main"/>
                  </a:ext>
                </a:extLst>
              </a:blip>
              <a:stretch>
                <a:fillRect/>
              </a:stretch>
            </a:blipFill>
            <a:ln>
              <a:noFill/>
            </a:ln>
          </p:spPr>
        </p:sp>
        <p:sp>
          <p:nvSpPr>
            <p:cNvPr id="27" name="文本框 26"/>
            <p:cNvSpPr txBox="1"/>
            <p:nvPr/>
          </p:nvSpPr>
          <p:spPr>
            <a:xfrm>
              <a:off x="1346460" y="4610910"/>
              <a:ext cx="711200" cy="400110"/>
            </a:xfrm>
            <a:prstGeom prst="rect">
              <a:avLst/>
            </a:prstGeom>
            <a:noFill/>
          </p:spPr>
          <p:txBody>
            <a:bodyPr wrap="square" rtlCol="0">
              <a:spAutoFit/>
            </a:bodyPr>
            <a:lstStyle/>
            <a:p>
              <a:pPr algn="ctr"/>
              <a:r>
                <a:rPr lang="en-US" altLang="zh-CN" sz="2000" dirty="0">
                  <a:solidFill>
                    <a:schemeClr val="bg1"/>
                  </a:solidFill>
                </a:rPr>
                <a:t>03</a:t>
              </a:r>
              <a:endParaRPr lang="zh-CN" altLang="en-US" sz="2000" dirty="0">
                <a:solidFill>
                  <a:schemeClr val="bg1"/>
                </a:solidFill>
              </a:endParaRPr>
            </a:p>
          </p:txBody>
        </p:sp>
      </p:grpSp>
      <p:grpSp>
        <p:nvGrpSpPr>
          <p:cNvPr id="30" name="组合 29"/>
          <p:cNvGrpSpPr/>
          <p:nvPr/>
        </p:nvGrpSpPr>
        <p:grpSpPr>
          <a:xfrm>
            <a:off x="6564331" y="4488383"/>
            <a:ext cx="711200" cy="645344"/>
            <a:chOff x="6564331" y="4488383"/>
            <a:chExt cx="711200" cy="645344"/>
          </a:xfrm>
        </p:grpSpPr>
        <p:sp>
          <p:nvSpPr>
            <p:cNvPr id="5" name="favourites-mark_73501"/>
            <p:cNvSpPr>
              <a:spLocks noChangeAspect="1"/>
            </p:cNvSpPr>
            <p:nvPr/>
          </p:nvSpPr>
          <p:spPr bwMode="auto">
            <a:xfrm>
              <a:off x="6581595"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7" cstate="screen">
                <a:extLst>
                  <a:ext uri="{28A0092B-C50C-407E-A947-70E740481C1C}">
                    <a14:useLocalDpi xmlns:a14="http://schemas.microsoft.com/office/drawing/2010/main"/>
                  </a:ext>
                </a:extLst>
              </a:blip>
              <a:stretch>
                <a:fillRect/>
              </a:stretch>
            </a:blipFill>
            <a:ln>
              <a:noFill/>
            </a:ln>
          </p:spPr>
        </p:sp>
        <p:sp>
          <p:nvSpPr>
            <p:cNvPr id="28" name="文本框 27"/>
            <p:cNvSpPr txBox="1"/>
            <p:nvPr/>
          </p:nvSpPr>
          <p:spPr>
            <a:xfrm>
              <a:off x="6564331" y="4610910"/>
              <a:ext cx="711200" cy="400110"/>
            </a:xfrm>
            <a:prstGeom prst="rect">
              <a:avLst/>
            </a:prstGeom>
            <a:noFill/>
          </p:spPr>
          <p:txBody>
            <a:bodyPr wrap="square" rtlCol="0">
              <a:spAutoFit/>
            </a:bodyPr>
            <a:lstStyle/>
            <a:p>
              <a:pPr algn="ctr"/>
              <a:r>
                <a:rPr lang="en-US" altLang="zh-CN" sz="2000" dirty="0">
                  <a:solidFill>
                    <a:schemeClr val="bg1"/>
                  </a:solidFill>
                </a:rPr>
                <a:t>04</a:t>
              </a:r>
              <a:endParaRPr lang="zh-CN" altLang="en-US" sz="2000" dirty="0">
                <a:solidFill>
                  <a:schemeClr val="bg1"/>
                </a:solidFill>
              </a:endParaRPr>
            </a:p>
          </p:txBody>
        </p:sp>
      </p:grpSp>
    </p:spTree>
    <p:extLst>
      <p:ext uri="{BB962C8B-B14F-4D97-AF65-F5344CB8AC3E}">
        <p14:creationId xmlns:p14="http://schemas.microsoft.com/office/powerpoint/2010/main" val="596762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836473" y="1558699"/>
            <a:ext cx="7961779" cy="1985346"/>
            <a:chOff x="1836473" y="1558699"/>
            <a:chExt cx="7961779" cy="1985346"/>
          </a:xfrm>
        </p:grpSpPr>
        <p:sp>
          <p:nvSpPr>
            <p:cNvPr id="4" name="任意多边形: 形状 3"/>
            <p:cNvSpPr/>
            <p:nvPr/>
          </p:nvSpPr>
          <p:spPr>
            <a:xfrm>
              <a:off x="6995126" y="1787616"/>
              <a:ext cx="2803126" cy="933422"/>
            </a:xfrm>
            <a:custGeom>
              <a:avLst/>
              <a:gdLst>
                <a:gd name="connsiteX0" fmla="*/ 0 w 21600"/>
                <a:gd name="connsiteY0" fmla="*/ 18004 h 18004"/>
                <a:gd name="connsiteX1" fmla="*/ 1591 w 21600"/>
                <a:gd name="connsiteY1" fmla="*/ 13151 h 18004"/>
                <a:gd name="connsiteX2" fmla="*/ 21600 w 21600"/>
                <a:gd name="connsiteY2" fmla="*/ 2771 h 18004"/>
                <a:gd name="connsiteX0" fmla="*/ 0 w 20009"/>
                <a:gd name="connsiteY0" fmla="*/ 13151 h 13151"/>
                <a:gd name="connsiteX1" fmla="*/ 20009 w 20009"/>
                <a:gd name="connsiteY1" fmla="*/ 2771 h 13151"/>
              </a:gdLst>
              <a:ahLst/>
              <a:cxnLst>
                <a:cxn ang="0">
                  <a:pos x="connsiteX0" y="connsiteY0"/>
                </a:cxn>
                <a:cxn ang="0">
                  <a:pos x="connsiteX1" y="connsiteY1"/>
                </a:cxn>
              </a:cxnLst>
              <a:rect l="l" t="t" r="r" b="b"/>
              <a:pathLst>
                <a:path w="20009" h="13151" extrusionOk="0">
                  <a:moveTo>
                    <a:pt x="0" y="13151"/>
                  </a:moveTo>
                  <a:cubicBezTo>
                    <a:pt x="3315" y="1482"/>
                    <a:pt x="10515" y="-3596"/>
                    <a:pt x="20009" y="2771"/>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5" name="任意多边形: 形状 4"/>
            <p:cNvSpPr/>
            <p:nvPr/>
          </p:nvSpPr>
          <p:spPr>
            <a:xfrm>
              <a:off x="4251941" y="2331409"/>
              <a:ext cx="2318953" cy="816355"/>
            </a:xfrm>
            <a:custGeom>
              <a:avLst/>
              <a:gdLst>
                <a:gd name="connsiteX0" fmla="*/ 0 w 21600"/>
                <a:gd name="connsiteY0" fmla="*/ 17847 h 17847"/>
                <a:gd name="connsiteX1" fmla="*/ 923 w 21600"/>
                <a:gd name="connsiteY1" fmla="*/ 14309 h 17847"/>
                <a:gd name="connsiteX2" fmla="*/ 21600 w 21600"/>
                <a:gd name="connsiteY2" fmla="*/ 3048 h 17847"/>
                <a:gd name="connsiteX0" fmla="*/ 0 w 20677"/>
                <a:gd name="connsiteY0" fmla="*/ 14309 h 14309"/>
                <a:gd name="connsiteX1" fmla="*/ 20677 w 20677"/>
                <a:gd name="connsiteY1" fmla="*/ 3048 h 14309"/>
              </a:gdLst>
              <a:ahLst/>
              <a:cxnLst>
                <a:cxn ang="0">
                  <a:pos x="connsiteX0" y="connsiteY0"/>
                </a:cxn>
                <a:cxn ang="0">
                  <a:pos x="connsiteX1" y="connsiteY1"/>
                </a:cxn>
              </a:cxnLst>
              <a:rect l="l" t="t" r="r" b="b"/>
              <a:pathLst>
                <a:path w="20677" h="14309" extrusionOk="0">
                  <a:moveTo>
                    <a:pt x="0" y="14309"/>
                  </a:moveTo>
                  <a:cubicBezTo>
                    <a:pt x="3632" y="1180"/>
                    <a:pt x="10832" y="-3753"/>
                    <a:pt x="20677" y="3048"/>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6" name="任意多边形: 形状 5"/>
            <p:cNvSpPr/>
            <p:nvPr/>
          </p:nvSpPr>
          <p:spPr>
            <a:xfrm>
              <a:off x="1836473" y="2754624"/>
              <a:ext cx="2129768" cy="789421"/>
            </a:xfrm>
            <a:custGeom>
              <a:avLst/>
              <a:gdLst>
                <a:gd name="connsiteX0" fmla="*/ 0 w 21600"/>
                <a:gd name="connsiteY0" fmla="*/ 17620 h 17620"/>
                <a:gd name="connsiteX1" fmla="*/ 1605 w 21600"/>
                <a:gd name="connsiteY1" fmla="*/ 13434 h 17620"/>
                <a:gd name="connsiteX2" fmla="*/ 21600 w 21600"/>
                <a:gd name="connsiteY2" fmla="*/ 3827 h 17620"/>
                <a:gd name="connsiteX0" fmla="*/ 0 w 19995"/>
                <a:gd name="connsiteY0" fmla="*/ 13434 h 13434"/>
                <a:gd name="connsiteX1" fmla="*/ 19995 w 19995"/>
                <a:gd name="connsiteY1" fmla="*/ 3827 h 13434"/>
              </a:gdLst>
              <a:ahLst/>
              <a:cxnLst>
                <a:cxn ang="0">
                  <a:pos x="connsiteX0" y="connsiteY0"/>
                </a:cxn>
                <a:cxn ang="0">
                  <a:pos x="connsiteX1" y="connsiteY1"/>
                </a:cxn>
              </a:cxnLst>
              <a:rect l="l" t="t" r="r" b="b"/>
              <a:pathLst>
                <a:path w="19995" h="13434" extrusionOk="0">
                  <a:moveTo>
                    <a:pt x="0" y="13434"/>
                  </a:moveTo>
                  <a:cubicBezTo>
                    <a:pt x="5329" y="618"/>
                    <a:pt x="12529" y="-3980"/>
                    <a:pt x="19995" y="3827"/>
                  </a:cubicBezTo>
                </a:path>
              </a:pathLst>
            </a:custGeom>
            <a:ln w="12700" cap="rnd" cmpd="sng" algn="ctr">
              <a:solidFill>
                <a:schemeClr val="tx2"/>
              </a:solidFill>
              <a:prstDash val="lgDash"/>
              <a:round/>
              <a:headEnd type="none" w="med" len="med"/>
              <a:tailEnd type="triangle" w="med" len="med"/>
            </a:ln>
          </p:spPr>
          <p:txBody>
            <a:bodyPr anchor="ctr"/>
            <a:lstStyle/>
            <a:p>
              <a:pPr algn="ctr"/>
              <a:endParaRPr/>
            </a:p>
          </p:txBody>
        </p:sp>
        <p:sp>
          <p:nvSpPr>
            <p:cNvPr id="7" name="椭圆 6"/>
            <p:cNvSpPr/>
            <p:nvPr/>
          </p:nvSpPr>
          <p:spPr>
            <a:xfrm rot="21284061">
              <a:off x="2535606" y="2563939"/>
              <a:ext cx="533920" cy="533919"/>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8" name="任意多边形: 形状 7"/>
            <p:cNvSpPr/>
            <p:nvPr/>
          </p:nvSpPr>
          <p:spPr>
            <a:xfrm rot="21284061">
              <a:off x="2670224" y="2675229"/>
              <a:ext cx="261136" cy="272824"/>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9" name="椭圆 8"/>
            <p:cNvSpPr/>
            <p:nvPr/>
          </p:nvSpPr>
          <p:spPr>
            <a:xfrm rot="21284061">
              <a:off x="5049592" y="2042912"/>
              <a:ext cx="632546" cy="63254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0" name="任意多边形: 形状 9"/>
            <p:cNvSpPr/>
            <p:nvPr/>
          </p:nvSpPr>
          <p:spPr>
            <a:xfrm rot="21284061">
              <a:off x="5209076" y="2174762"/>
              <a:ext cx="309373" cy="323222"/>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sp>
          <p:nvSpPr>
            <p:cNvPr id="11" name="任意多边形: 形状 10"/>
            <p:cNvSpPr/>
            <p:nvPr/>
          </p:nvSpPr>
          <p:spPr>
            <a:xfrm rot="21284061">
              <a:off x="7731102" y="1604144"/>
              <a:ext cx="612314" cy="639723"/>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53585E"/>
            </a:solidFill>
            <a:ln w="12700">
              <a:miter lim="400000"/>
            </a:ln>
          </p:spPr>
          <p:txBody>
            <a:bodyPr anchor="ctr"/>
            <a:lstStyle/>
            <a:p>
              <a:pPr algn="ctr"/>
              <a:endParaRPr/>
            </a:p>
          </p:txBody>
        </p:sp>
        <p:sp>
          <p:nvSpPr>
            <p:cNvPr id="17" name="椭圆 16"/>
            <p:cNvSpPr/>
            <p:nvPr/>
          </p:nvSpPr>
          <p:spPr>
            <a:xfrm rot="21284061">
              <a:off x="7630961" y="1558699"/>
              <a:ext cx="820916" cy="820916"/>
            </a:xfrm>
            <a:prstGeom prst="ellipse">
              <a:avLst/>
            </a:prstGeom>
            <a:solidFill>
              <a:schemeClr val="tx2">
                <a:lumMod val="20000"/>
                <a:lumOff val="80000"/>
              </a:schemeClr>
            </a:solidFill>
            <a:ln w="12700" cap="flat">
              <a:noFill/>
              <a:miter lim="400000"/>
            </a:ln>
            <a:effectLst/>
          </p:spPr>
          <p:txBody>
            <a:bodyPr anchor="ctr"/>
            <a:lstStyle/>
            <a:p>
              <a:pPr algn="ctr"/>
              <a:endParaRPr/>
            </a:p>
          </p:txBody>
        </p:sp>
        <p:sp>
          <p:nvSpPr>
            <p:cNvPr id="18" name="任意多边形: 形状 17"/>
            <p:cNvSpPr/>
            <p:nvPr/>
          </p:nvSpPr>
          <p:spPr>
            <a:xfrm rot="21284061">
              <a:off x="7837939" y="1729812"/>
              <a:ext cx="401504" cy="4194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p>
              <a:pPr algn="ctr"/>
              <a:endParaRPr/>
            </a:p>
          </p:txBody>
        </p:sp>
      </p:grpSp>
      <p:grpSp>
        <p:nvGrpSpPr>
          <p:cNvPr id="24" name="组合 23"/>
          <p:cNvGrpSpPr/>
          <p:nvPr/>
        </p:nvGrpSpPr>
        <p:grpSpPr>
          <a:xfrm>
            <a:off x="8527535" y="2156830"/>
            <a:ext cx="2774429" cy="2774429"/>
            <a:chOff x="8482409" y="2261284"/>
            <a:chExt cx="2774429" cy="2774429"/>
          </a:xfrm>
        </p:grpSpPr>
        <p:sp>
          <p:nvSpPr>
            <p:cNvPr id="15" name="椭圆 14"/>
            <p:cNvSpPr/>
            <p:nvPr/>
          </p:nvSpPr>
          <p:spPr>
            <a:xfrm>
              <a:off x="8482409" y="2261284"/>
              <a:ext cx="2774429" cy="2774429"/>
            </a:xfrm>
            <a:prstGeom prst="ellipse">
              <a:avLst/>
            </a:prstGeom>
            <a:blipFill>
              <a:blip r:embed="rId3" cstate="screen">
                <a:extLst>
                  <a:ext uri="{28A0092B-C50C-407E-A947-70E740481C1C}">
                    <a14:useLocalDpi xmlns:a14="http://schemas.microsoft.com/office/drawing/2010/main"/>
                  </a:ext>
                </a:extLst>
              </a:blip>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en-US" altLang="zh-CN" b="1" dirty="0">
                  <a:solidFill>
                    <a:schemeClr val="bg1"/>
                  </a:solidFill>
                  <a:effectLst>
                    <a:outerShdw blurRad="38100" dist="38100" dir="2700000" algn="tl">
                      <a:srgbClr val="000000">
                        <a:alpha val="43137"/>
                      </a:srgbClr>
                    </a:outerShdw>
                  </a:effectLst>
                </a:rPr>
                <a:t>MongoDB</a:t>
              </a:r>
              <a:endParaRPr lang="zh-CN" altLang="en-US" b="1" dirty="0">
                <a:solidFill>
                  <a:schemeClr val="bg1"/>
                </a:solidFill>
                <a:effectLst>
                  <a:outerShdw blurRad="38100" dist="38100" dir="2700000" algn="tl">
                    <a:srgbClr val="000000">
                      <a:alpha val="43137"/>
                    </a:srgbClr>
                  </a:outerShdw>
                </a:effectLst>
              </a:endParaRPr>
            </a:p>
          </p:txBody>
        </p:sp>
        <p:sp>
          <p:nvSpPr>
            <p:cNvPr id="22" name="矩形 21"/>
            <p:cNvSpPr/>
            <p:nvPr/>
          </p:nvSpPr>
          <p:spPr>
            <a:xfrm>
              <a:off x="9118762" y="3924149"/>
              <a:ext cx="1501725" cy="507036"/>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grpSp>
      <p:grpSp>
        <p:nvGrpSpPr>
          <p:cNvPr id="14" name="组合 13"/>
          <p:cNvGrpSpPr/>
          <p:nvPr/>
        </p:nvGrpSpPr>
        <p:grpSpPr>
          <a:xfrm>
            <a:off x="5599832" y="2807396"/>
            <a:ext cx="2260867" cy="2260869"/>
            <a:chOff x="5599832" y="2807396"/>
            <a:chExt cx="2260867" cy="2260869"/>
          </a:xfrm>
        </p:grpSpPr>
        <p:sp>
          <p:nvSpPr>
            <p:cNvPr id="19" name="椭圆 18"/>
            <p:cNvSpPr/>
            <p:nvPr/>
          </p:nvSpPr>
          <p:spPr>
            <a:xfrm>
              <a:off x="5599832" y="2807396"/>
              <a:ext cx="2260867" cy="2260869"/>
            </a:xfrm>
            <a:prstGeom prst="ellipse">
              <a:avLst/>
            </a:prstGeom>
            <a:blipFill>
              <a:blip r:embed="rId4" cstate="screen">
                <a:extLst>
                  <a:ext uri="{28A0092B-C50C-407E-A947-70E740481C1C}">
                    <a14:useLocalDpi xmlns:a14="http://schemas.microsoft.com/office/drawing/2010/main"/>
                  </a:ext>
                </a:extLst>
              </a:blip>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endParaRPr lang="en-US" altLang="zh-CN" b="1" dirty="0">
                <a:solidFill>
                  <a:schemeClr val="bg1"/>
                </a:solidFill>
                <a:effectLst>
                  <a:outerShdw blurRad="38100" dist="38100" dir="2700000" algn="tl">
                    <a:srgbClr val="000000">
                      <a:alpha val="43137"/>
                    </a:srgbClr>
                  </a:outerShdw>
                </a:effectLst>
              </a:endParaRPr>
            </a:p>
            <a:p>
              <a:pPr algn="ctr"/>
              <a:r>
                <a:rPr lang="en-US" altLang="zh-CN" sz="2000" b="1" dirty="0" err="1">
                  <a:solidFill>
                    <a:schemeClr val="bg1"/>
                  </a:solidFill>
                  <a:effectLst>
                    <a:outerShdw blurRad="38100" dist="38100" dir="2700000" algn="tl">
                      <a:srgbClr val="000000">
                        <a:alpha val="43137"/>
                      </a:srgbClr>
                    </a:outerShdw>
                  </a:effectLst>
                </a:rPr>
                <a:t>Jdk</a:t>
              </a:r>
              <a:r>
                <a:rPr lang="zh-CN" altLang="en-US" sz="2000" b="1" dirty="0">
                  <a:solidFill>
                    <a:schemeClr val="bg1"/>
                  </a:solidFill>
                  <a:effectLst>
                    <a:outerShdw blurRad="38100" dist="38100" dir="2700000" algn="tl">
                      <a:srgbClr val="000000">
                        <a:alpha val="43137"/>
                      </a:srgbClr>
                    </a:outerShdw>
                  </a:effectLst>
                </a:rPr>
                <a:t>：</a:t>
              </a:r>
              <a:r>
                <a:rPr lang="en-US" altLang="zh-CN" sz="2000" b="1" dirty="0">
                  <a:solidFill>
                    <a:schemeClr val="bg1"/>
                  </a:solidFill>
                  <a:effectLst>
                    <a:outerShdw blurRad="38100" dist="38100" dir="2700000" algn="tl">
                      <a:srgbClr val="000000">
                        <a:alpha val="43137"/>
                      </a:srgbClr>
                    </a:outerShdw>
                  </a:effectLst>
                </a:rPr>
                <a:t>1.8</a:t>
              </a:r>
              <a:endParaRPr lang="zh-CN" altLang="en-US" sz="2000" b="1" dirty="0">
                <a:solidFill>
                  <a:schemeClr val="bg1"/>
                </a:solidFill>
                <a:effectLst>
                  <a:outerShdw blurRad="38100" dist="38100" dir="2700000" algn="tl">
                    <a:srgbClr val="000000">
                      <a:alpha val="43137"/>
                    </a:srgbClr>
                  </a:outerShdw>
                </a:effectLst>
              </a:endParaRPr>
            </a:p>
          </p:txBody>
        </p:sp>
        <p:sp>
          <p:nvSpPr>
            <p:cNvPr id="23" name="矩形 22"/>
            <p:cNvSpPr/>
            <p:nvPr/>
          </p:nvSpPr>
          <p:spPr>
            <a:xfrm>
              <a:off x="5761637" y="3636099"/>
              <a:ext cx="1937257" cy="580664"/>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grpSp>
      <p:grpSp>
        <p:nvGrpSpPr>
          <p:cNvPr id="3" name="组合 2"/>
          <p:cNvGrpSpPr/>
          <p:nvPr/>
        </p:nvGrpSpPr>
        <p:grpSpPr>
          <a:xfrm>
            <a:off x="3217140" y="3204015"/>
            <a:ext cx="1845098" cy="1845098"/>
            <a:chOff x="3217140" y="3204296"/>
            <a:chExt cx="1845098" cy="1845098"/>
          </a:xfrm>
        </p:grpSpPr>
        <p:sp>
          <p:nvSpPr>
            <p:cNvPr id="13" name="椭圆 12"/>
            <p:cNvSpPr/>
            <p:nvPr/>
          </p:nvSpPr>
          <p:spPr>
            <a:xfrm>
              <a:off x="3217140" y="3204296"/>
              <a:ext cx="1845098" cy="1845098"/>
            </a:xfrm>
            <a:prstGeom prst="ellipse">
              <a:avLst/>
            </a:prstGeom>
            <a:blipFill>
              <a:blip r:embed="rId5" cstate="screen">
                <a:extLst>
                  <a:ext uri="{28A0092B-C50C-407E-A947-70E740481C1C}">
                    <a14:useLocalDpi xmlns:a14="http://schemas.microsoft.com/office/drawing/2010/main"/>
                  </a:ext>
                </a:extLst>
              </a:blip>
              <a:stretch>
                <a:fillRect/>
              </a:stretch>
            </a:blipFill>
            <a:ln w="12700">
              <a:miter lim="400000"/>
            </a:ln>
          </p:spPr>
          <p:txBody>
            <a:bodyPr wrap="none" anchor="ctr">
              <a:normAutofit/>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en-US" altLang="zh-CN" b="1" dirty="0">
                  <a:solidFill>
                    <a:schemeClr val="bg1"/>
                  </a:solidFill>
                  <a:effectLst>
                    <a:outerShdw blurRad="38100" dist="38100" dir="2700000" algn="tl">
                      <a:srgbClr val="000000">
                        <a:alpha val="43137"/>
                      </a:srgbClr>
                    </a:outerShdw>
                  </a:effectLst>
                </a:rPr>
                <a:t>Tomcat</a:t>
              </a:r>
              <a:endParaRPr lang="zh-CN" altLang="en-US" sz="2000" b="1" dirty="0">
                <a:solidFill>
                  <a:schemeClr val="bg1"/>
                </a:solidFill>
                <a:effectLst>
                  <a:outerShdw blurRad="38100" dist="38100" dir="2700000" algn="tl">
                    <a:srgbClr val="000000">
                      <a:alpha val="43137"/>
                    </a:srgbClr>
                  </a:outerShdw>
                </a:effectLst>
              </a:endParaRPr>
            </a:p>
          </p:txBody>
        </p:sp>
        <p:sp>
          <p:nvSpPr>
            <p:cNvPr id="21" name="矩形 20"/>
            <p:cNvSpPr/>
            <p:nvPr/>
          </p:nvSpPr>
          <p:spPr>
            <a:xfrm>
              <a:off x="3388828" y="3933018"/>
              <a:ext cx="1501726" cy="308618"/>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algn="ctr"/>
              <a:endParaRPr/>
            </a:p>
          </p:txBody>
        </p:sp>
      </p:grpSp>
      <p:sp>
        <p:nvSpPr>
          <p:cNvPr id="12" name="椭圆 11"/>
          <p:cNvSpPr/>
          <p:nvPr/>
        </p:nvSpPr>
        <p:spPr>
          <a:xfrm>
            <a:off x="1161326" y="3696832"/>
            <a:ext cx="1425146" cy="1425146"/>
          </a:xfrm>
          <a:prstGeom prst="ellipse">
            <a:avLst/>
          </a:prstGeom>
          <a:blipFill>
            <a:blip r:embed="rId6" cstate="screen">
              <a:extLst>
                <a:ext uri="{28A0092B-C50C-407E-A947-70E740481C1C}">
                  <a14:useLocalDpi xmlns:a14="http://schemas.microsoft.com/office/drawing/2010/main"/>
                </a:ext>
              </a:extLst>
            </a:blip>
            <a:stretch>
              <a:fillRect/>
            </a:stretch>
          </a:blipFill>
          <a:ln w="12700">
            <a:miter lim="400000"/>
          </a:ln>
        </p:spPr>
        <p:txBody>
          <a:bodyPr wrap="none" anchor="ctr">
            <a:normAutofit fontScale="25000" lnSpcReduction="20000"/>
          </a:bodyPr>
          <a:lstStyle/>
          <a:p>
            <a:pPr algn="ctr"/>
            <a:br>
              <a:rPr lang="zh-CN" altLang="en-US" b="1" dirty="0">
                <a:solidFill>
                  <a:schemeClr val="bg1"/>
                </a:solidFill>
                <a:effectLst>
                  <a:outerShdw blurRad="38100" dist="38100" dir="2700000" algn="tl">
                    <a:srgbClr val="000000">
                      <a:alpha val="43137"/>
                    </a:srgbClr>
                  </a:outerShdw>
                </a:effectLst>
              </a:rPr>
            </a:br>
            <a:br>
              <a:rPr lang="zh-CN" altLang="en-US" b="1" dirty="0">
                <a:solidFill>
                  <a:schemeClr val="bg1"/>
                </a:solidFill>
                <a:effectLst>
                  <a:outerShdw blurRad="38100" dist="38100" dir="2700000" algn="tl">
                    <a:srgbClr val="000000">
                      <a:alpha val="43137"/>
                    </a:srgbClr>
                  </a:outerShdw>
                </a:effectLst>
              </a:rPr>
            </a:br>
            <a:r>
              <a:rPr lang="en-US" altLang="zh-CN" sz="9600" b="1" dirty="0">
                <a:solidFill>
                  <a:schemeClr val="bg1"/>
                </a:solidFill>
                <a:effectLst>
                  <a:outerShdw blurRad="38100" dist="38100" dir="2700000" algn="tl">
                    <a:srgbClr val="000000">
                      <a:alpha val="43137"/>
                    </a:srgbClr>
                  </a:outerShdw>
                </a:effectLst>
              </a:rPr>
              <a:t>HTML</a:t>
            </a:r>
          </a:p>
          <a:p>
            <a:pPr algn="ctr"/>
            <a:r>
              <a:rPr lang="en-US" altLang="zh-CN" sz="9600" b="1" dirty="0">
                <a:solidFill>
                  <a:schemeClr val="bg1"/>
                </a:solidFill>
                <a:effectLst>
                  <a:outerShdw blurRad="38100" dist="38100" dir="2700000" algn="tl">
                    <a:srgbClr val="000000">
                      <a:alpha val="43137"/>
                    </a:srgbClr>
                  </a:outerShdw>
                </a:effectLst>
              </a:rPr>
              <a:t>JSP</a:t>
            </a:r>
          </a:p>
          <a:p>
            <a:pPr algn="ctr"/>
            <a:r>
              <a:rPr lang="en-US" altLang="zh-CN" sz="9600" b="1" dirty="0">
                <a:solidFill>
                  <a:schemeClr val="bg1"/>
                </a:solidFill>
                <a:effectLst>
                  <a:outerShdw blurRad="38100" dist="38100" dir="2700000" algn="tl">
                    <a:srgbClr val="000000">
                      <a:alpha val="43137"/>
                    </a:srgbClr>
                  </a:outerShdw>
                </a:effectLst>
              </a:rPr>
              <a:t>CSS</a:t>
            </a:r>
          </a:p>
        </p:txBody>
      </p:sp>
      <p:sp>
        <p:nvSpPr>
          <p:cNvPr id="34" name="思想气泡: 云 33"/>
          <p:cNvSpPr/>
          <p:nvPr/>
        </p:nvSpPr>
        <p:spPr>
          <a:xfrm>
            <a:off x="3574015" y="242080"/>
            <a:ext cx="1022382" cy="753190"/>
          </a:xfrm>
          <a:prstGeom prst="cloudCallout">
            <a:avLst>
              <a:gd name="adj1" fmla="val -41183"/>
              <a:gd name="adj2" fmla="val 64014"/>
            </a:avLst>
          </a:prstGeom>
          <a:blipFill>
            <a:blip r:embed="rId7"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5" name="文本框 3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36" name="任意多边形: 形状 3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764688" y="372395"/>
            <a:ext cx="3879380"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原系统开发框架</a:t>
            </a:r>
          </a:p>
        </p:txBody>
      </p:sp>
      <p:pic>
        <p:nvPicPr>
          <p:cNvPr id="16" name="图片 15">
            <a:extLst>
              <a:ext uri="{FF2B5EF4-FFF2-40B4-BE49-F238E27FC236}">
                <a16:creationId xmlns:a16="http://schemas.microsoft.com/office/drawing/2014/main" id="{DE031DE8-B19E-4324-A348-DD1E6AC33E8F}"/>
              </a:ext>
            </a:extLst>
          </p:cNvPr>
          <p:cNvPicPr>
            <a:picLocks noChangeAspect="1"/>
          </p:cNvPicPr>
          <p:nvPr/>
        </p:nvPicPr>
        <p:blipFill>
          <a:blip r:embed="rId8"/>
          <a:stretch>
            <a:fillRect/>
          </a:stretch>
        </p:blipFill>
        <p:spPr>
          <a:xfrm>
            <a:off x="8850592" y="3004340"/>
            <a:ext cx="2128314" cy="709438"/>
          </a:xfrm>
          <a:prstGeom prst="rect">
            <a:avLst/>
          </a:prstGeom>
        </p:spPr>
      </p:pic>
      <p:pic>
        <p:nvPicPr>
          <p:cNvPr id="26" name="图片 25">
            <a:extLst>
              <a:ext uri="{FF2B5EF4-FFF2-40B4-BE49-F238E27FC236}">
                <a16:creationId xmlns:a16="http://schemas.microsoft.com/office/drawing/2014/main" id="{0238B1C8-4940-43C4-A0DF-0BD081B0CE59}"/>
              </a:ext>
            </a:extLst>
          </p:cNvPr>
          <p:cNvPicPr>
            <a:picLocks noChangeAspect="1"/>
          </p:cNvPicPr>
          <p:nvPr/>
        </p:nvPicPr>
        <p:blipFill>
          <a:blip r:embed="rId9"/>
          <a:stretch>
            <a:fillRect/>
          </a:stretch>
        </p:blipFill>
        <p:spPr>
          <a:xfrm>
            <a:off x="6425183" y="3221734"/>
            <a:ext cx="610164" cy="919108"/>
          </a:xfrm>
          <a:prstGeom prst="rect">
            <a:avLst/>
          </a:prstGeom>
        </p:spPr>
      </p:pic>
      <p:pic>
        <p:nvPicPr>
          <p:cNvPr id="27" name="图片 26">
            <a:extLst>
              <a:ext uri="{FF2B5EF4-FFF2-40B4-BE49-F238E27FC236}">
                <a16:creationId xmlns:a16="http://schemas.microsoft.com/office/drawing/2014/main" id="{902921FA-C963-4160-8C3D-5A354E84EFDB}"/>
              </a:ext>
            </a:extLst>
          </p:cNvPr>
          <p:cNvPicPr>
            <a:picLocks noChangeAspect="1"/>
          </p:cNvPicPr>
          <p:nvPr/>
        </p:nvPicPr>
        <p:blipFill>
          <a:blip r:embed="rId10"/>
          <a:stretch>
            <a:fillRect/>
          </a:stretch>
        </p:blipFill>
        <p:spPr>
          <a:xfrm>
            <a:off x="3697086" y="3579301"/>
            <a:ext cx="996163" cy="662054"/>
          </a:xfrm>
          <a:prstGeom prst="rect">
            <a:avLst/>
          </a:prstGeom>
        </p:spPr>
      </p:pic>
    </p:spTree>
    <p:extLst>
      <p:ext uri="{BB962C8B-B14F-4D97-AF65-F5344CB8AC3E}">
        <p14:creationId xmlns:p14="http://schemas.microsoft.com/office/powerpoint/2010/main" val="2748931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25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思想气泡: 云 2"/>
          <p:cNvSpPr/>
          <p:nvPr/>
        </p:nvSpPr>
        <p:spPr>
          <a:xfrm>
            <a:off x="3574015" y="242080"/>
            <a:ext cx="1022382" cy="753190"/>
          </a:xfrm>
          <a:prstGeom prst="cloudCallout">
            <a:avLst>
              <a:gd name="adj1" fmla="val -41183"/>
              <a:gd name="adj2" fmla="val 64014"/>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5" name="任意多边形: 形状 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数据访问模式</a:t>
            </a:r>
          </a:p>
        </p:txBody>
      </p:sp>
      <p:grpSp>
        <p:nvGrpSpPr>
          <p:cNvPr id="8" name="组合 7">
            <a:extLst>
              <a:ext uri="{FF2B5EF4-FFF2-40B4-BE49-F238E27FC236}">
                <a16:creationId xmlns:a16="http://schemas.microsoft.com/office/drawing/2014/main" id="{3CA0F751-7D16-47F0-993E-7AAF7993D1B4}"/>
              </a:ext>
            </a:extLst>
          </p:cNvPr>
          <p:cNvGrpSpPr/>
          <p:nvPr/>
        </p:nvGrpSpPr>
        <p:grpSpPr>
          <a:xfrm>
            <a:off x="204995" y="1448933"/>
            <a:ext cx="2996248" cy="1737448"/>
            <a:chOff x="2012850" y="2046928"/>
            <a:chExt cx="3327636" cy="778650"/>
          </a:xfrm>
        </p:grpSpPr>
        <p:sp>
          <p:nvSpPr>
            <p:cNvPr id="9" name="矩形 8">
              <a:extLst>
                <a:ext uri="{FF2B5EF4-FFF2-40B4-BE49-F238E27FC236}">
                  <a16:creationId xmlns:a16="http://schemas.microsoft.com/office/drawing/2014/main" id="{577EC08A-CAB0-4B4A-A7E1-45F685D10F2C}"/>
                </a:ext>
              </a:extLst>
            </p:cNvPr>
            <p:cNvSpPr/>
            <p:nvPr/>
          </p:nvSpPr>
          <p:spPr>
            <a:xfrm>
              <a:off x="2012850" y="2339014"/>
              <a:ext cx="3327636" cy="486564"/>
            </a:xfrm>
            <a:prstGeom prst="rect">
              <a:avLst/>
            </a:prstGeom>
          </p:spPr>
          <p:txBody>
            <a:bodyPr wrap="square">
              <a:spAutoFit/>
            </a:bodyPr>
            <a:lstStyle/>
            <a:p>
              <a:pPr>
                <a:lnSpc>
                  <a:spcPct val="120000"/>
                </a:lnSpc>
              </a:pPr>
              <a:r>
                <a:rPr lang="zh-CN" altLang="en-US" sz="1600" dirty="0"/>
                <a:t>   </a:t>
              </a:r>
              <a:r>
                <a:rPr lang="zh-CN" altLang="en-US" sz="2000" dirty="0"/>
                <a:t>这种数据访问模式会占用一个数据库连接，读取数据，每个数据库操作都会通过这个连接不断地与后台的数据源进行交互。</a:t>
              </a:r>
              <a:endParaRPr lang="zh-CN" altLang="en-US" sz="1600" dirty="0">
                <a:solidFill>
                  <a:schemeClr val="accent5"/>
                </a:solidFill>
                <a:latin typeface="幼圆" panose="02010509060101010101" pitchFamily="49" charset="-122"/>
                <a:ea typeface="幼圆" panose="02010509060101010101" pitchFamily="49" charset="-122"/>
              </a:endParaRPr>
            </a:p>
          </p:txBody>
        </p:sp>
        <p:sp>
          <p:nvSpPr>
            <p:cNvPr id="10" name="矩形 9">
              <a:extLst>
                <a:ext uri="{FF2B5EF4-FFF2-40B4-BE49-F238E27FC236}">
                  <a16:creationId xmlns:a16="http://schemas.microsoft.com/office/drawing/2014/main" id="{3FCDA1E4-410F-470C-BE4E-F8DC5F9F0CB1}"/>
                </a:ext>
              </a:extLst>
            </p:cNvPr>
            <p:cNvSpPr/>
            <p:nvPr/>
          </p:nvSpPr>
          <p:spPr>
            <a:xfrm>
              <a:off x="2440723" y="2046928"/>
              <a:ext cx="2241974" cy="242330"/>
            </a:xfrm>
            <a:prstGeom prst="rect">
              <a:avLst/>
            </a:prstGeom>
          </p:spPr>
          <p:txBody>
            <a:bodyPr wrap="square">
              <a:spAutoFit/>
            </a:bodyPr>
            <a:lstStyle/>
            <a:p>
              <a:pPr algn="r">
                <a:lnSpc>
                  <a:spcPct val="120000"/>
                </a:lnSpc>
              </a:pPr>
              <a:r>
                <a:rPr lang="zh-CN" altLang="en-US" sz="2800" b="1" dirty="0">
                  <a:solidFill>
                    <a:schemeClr val="accent5"/>
                  </a:solidFill>
                  <a:latin typeface="幼圆" panose="02010509060101010101" pitchFamily="49" charset="-122"/>
                  <a:ea typeface="幼圆" panose="02010509060101010101" pitchFamily="49" charset="-122"/>
                </a:rPr>
                <a:t>在线访问</a:t>
              </a:r>
            </a:p>
          </p:txBody>
        </p:sp>
      </p:grpSp>
      <p:pic>
        <p:nvPicPr>
          <p:cNvPr id="11" name="图片 10">
            <a:extLst>
              <a:ext uri="{FF2B5EF4-FFF2-40B4-BE49-F238E27FC236}">
                <a16:creationId xmlns:a16="http://schemas.microsoft.com/office/drawing/2014/main" id="{9911D536-70F0-439A-9FFA-C36E827C72A0}"/>
              </a:ext>
            </a:extLst>
          </p:cNvPr>
          <p:cNvPicPr>
            <a:picLocks noChangeAspect="1"/>
          </p:cNvPicPr>
          <p:nvPr/>
        </p:nvPicPr>
        <p:blipFill>
          <a:blip r:embed="rId4"/>
          <a:stretch>
            <a:fillRect/>
          </a:stretch>
        </p:blipFill>
        <p:spPr>
          <a:xfrm>
            <a:off x="3194828" y="2834291"/>
            <a:ext cx="2491956" cy="4023709"/>
          </a:xfrm>
          <a:prstGeom prst="rect">
            <a:avLst/>
          </a:prstGeom>
        </p:spPr>
      </p:pic>
      <p:pic>
        <p:nvPicPr>
          <p:cNvPr id="13" name="图片 12">
            <a:extLst>
              <a:ext uri="{FF2B5EF4-FFF2-40B4-BE49-F238E27FC236}">
                <a16:creationId xmlns:a16="http://schemas.microsoft.com/office/drawing/2014/main" id="{81DD1B06-CC54-49D7-9F53-F9BF0AD25314}"/>
              </a:ext>
            </a:extLst>
          </p:cNvPr>
          <p:cNvPicPr>
            <a:picLocks noChangeAspect="1"/>
          </p:cNvPicPr>
          <p:nvPr/>
        </p:nvPicPr>
        <p:blipFill>
          <a:blip r:embed="rId5"/>
          <a:stretch>
            <a:fillRect/>
          </a:stretch>
        </p:blipFill>
        <p:spPr>
          <a:xfrm>
            <a:off x="5686784" y="1584213"/>
            <a:ext cx="6500736" cy="3583083"/>
          </a:xfrm>
          <a:prstGeom prst="rect">
            <a:avLst/>
          </a:prstGeom>
        </p:spPr>
      </p:pic>
    </p:spTree>
    <p:extLst>
      <p:ext uri="{BB962C8B-B14F-4D97-AF65-F5344CB8AC3E}">
        <p14:creationId xmlns:p14="http://schemas.microsoft.com/office/powerpoint/2010/main" val="1471863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1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1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1000">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55795" y="2025503"/>
            <a:ext cx="3480410" cy="3487599"/>
            <a:chOff x="2789326" y="956359"/>
            <a:chExt cx="3480410" cy="3487599"/>
          </a:xfrm>
        </p:grpSpPr>
        <p:sp>
          <p:nvSpPr>
            <p:cNvPr id="3" name="椭圆 1"/>
            <p:cNvSpPr/>
            <p:nvPr/>
          </p:nvSpPr>
          <p:spPr>
            <a:xfrm rot="16200000">
              <a:off x="2963936" y="2700578"/>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3" cstate="screen">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 name="矩形 4"/>
            <p:cNvSpPr/>
            <p:nvPr/>
          </p:nvSpPr>
          <p:spPr>
            <a:xfrm flipH="1" flipV="1">
              <a:off x="4700965" y="2522738"/>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4" cstate="screen">
                <a:extLst>
                  <a:ext uri="{28A0092B-C50C-407E-A947-70E740481C1C}">
                    <a14:useLocalDpi xmlns:a14="http://schemas.microsoft.com/office/drawing/2010/main"/>
                  </a:ext>
                </a:extLst>
              </a:blip>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 name="椭圆 1"/>
            <p:cNvSpPr/>
            <p:nvPr/>
          </p:nvSpPr>
          <p:spPr>
            <a:xfrm rot="16200000" flipH="1" flipV="1">
              <a:off x="4526356" y="782131"/>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5" cstate="screen">
                <a:extLst>
                  <a:ext uri="{28A0092B-C50C-407E-A947-70E740481C1C}">
                    <a14:useLocalDpi xmlns:a14="http://schemas.microsoft.com/office/drawing/2010/main"/>
                  </a:ext>
                </a:extLst>
              </a:blip>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 name="TextBox 5"/>
            <p:cNvSpPr txBox="1"/>
            <p:nvPr/>
          </p:nvSpPr>
          <p:spPr>
            <a:xfrm>
              <a:off x="3141291" y="1524639"/>
              <a:ext cx="864096" cy="461665"/>
            </a:xfrm>
            <a:prstGeom prst="rect">
              <a:avLst/>
            </a:prstGeom>
            <a:noFill/>
            <a:effectLst>
              <a:innerShdw blurRad="228600" dir="5400000">
                <a:schemeClr val="bg1">
                  <a:alpha val="81000"/>
                </a:schemeClr>
              </a:innerShdw>
            </a:effectLst>
          </p:spPr>
          <p:txBody>
            <a:bodyPr wrap="square" rtlCol="0">
              <a:spAutoFit/>
            </a:bodyPr>
            <a:lstStyle/>
            <a:p>
              <a:pPr algn="ctr"/>
              <a:r>
                <a:rPr lang="en-US" altLang="zh-CN" sz="2400" dirty="0">
                  <a:solidFill>
                    <a:schemeClr val="accent6"/>
                  </a:solidFill>
                  <a:ea typeface="微软雅黑" panose="020B0503020204020204" pitchFamily="34" charset="-122"/>
                </a:rPr>
                <a:t>01</a:t>
              </a:r>
              <a:endParaRPr lang="zh-CN" altLang="en-US" sz="2400" dirty="0">
                <a:solidFill>
                  <a:schemeClr val="accent6"/>
                </a:solidFill>
                <a:ea typeface="微软雅黑" panose="020B0503020204020204" pitchFamily="34" charset="-122"/>
              </a:endParaRPr>
            </a:p>
          </p:txBody>
        </p:sp>
        <p:sp>
          <p:nvSpPr>
            <p:cNvPr id="7" name="TextBox 6"/>
            <p:cNvSpPr txBox="1"/>
            <p:nvPr/>
          </p:nvSpPr>
          <p:spPr>
            <a:xfrm>
              <a:off x="5053302" y="1511939"/>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02</a:t>
              </a:r>
              <a:endParaRPr lang="zh-CN" altLang="en-US" sz="2400" dirty="0">
                <a:solidFill>
                  <a:schemeClr val="accent6"/>
                </a:solidFill>
                <a:ea typeface="微软雅黑" panose="020B0503020204020204" pitchFamily="34" charset="-122"/>
              </a:endParaRPr>
            </a:p>
          </p:txBody>
        </p:sp>
        <p:sp>
          <p:nvSpPr>
            <p:cNvPr id="8" name="TextBox 7"/>
            <p:cNvSpPr txBox="1"/>
            <p:nvPr/>
          </p:nvSpPr>
          <p:spPr>
            <a:xfrm>
              <a:off x="5053302" y="3438006"/>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03</a:t>
              </a:r>
              <a:endParaRPr lang="zh-CN" altLang="en-US" sz="2400" dirty="0">
                <a:solidFill>
                  <a:schemeClr val="accent6"/>
                </a:solidFill>
                <a:ea typeface="微软雅黑" panose="020B0503020204020204" pitchFamily="34" charset="-122"/>
              </a:endParaRPr>
            </a:p>
          </p:txBody>
        </p:sp>
        <p:sp>
          <p:nvSpPr>
            <p:cNvPr id="9" name="TextBox 8"/>
            <p:cNvSpPr txBox="1"/>
            <p:nvPr/>
          </p:nvSpPr>
          <p:spPr>
            <a:xfrm>
              <a:off x="3141291" y="3438005"/>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pitchFamily="34" charset="-122"/>
                </a:rPr>
                <a:t>04</a:t>
              </a:r>
              <a:endParaRPr lang="zh-CN" altLang="en-US" sz="2400" dirty="0">
                <a:solidFill>
                  <a:schemeClr val="accent6"/>
                </a:solidFill>
                <a:ea typeface="微软雅黑" panose="020B0503020204020204" pitchFamily="34" charset="-122"/>
              </a:endParaRPr>
            </a:p>
          </p:txBody>
        </p:sp>
        <p:sp>
          <p:nvSpPr>
            <p:cNvPr id="10" name="矩形 4"/>
            <p:cNvSpPr/>
            <p:nvPr/>
          </p:nvSpPr>
          <p:spPr>
            <a:xfrm>
              <a:off x="2789326" y="956359"/>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6" cstate="screen">
                <a:extLst>
                  <a:ext uri="{28A0092B-C50C-407E-A947-70E740481C1C}">
                    <a14:useLocalDpi xmlns:a14="http://schemas.microsoft.com/office/drawing/2010/main"/>
                  </a:ext>
                </a:extLst>
              </a:blip>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sp>
        <p:nvSpPr>
          <p:cNvPr id="11" name="思想气泡: 云 10"/>
          <p:cNvSpPr/>
          <p:nvPr/>
        </p:nvSpPr>
        <p:spPr>
          <a:xfrm>
            <a:off x="3574015" y="242080"/>
            <a:ext cx="1022382" cy="753190"/>
          </a:xfrm>
          <a:prstGeom prst="cloudCallout">
            <a:avLst>
              <a:gd name="adj1" fmla="val -41183"/>
              <a:gd name="adj2" fmla="val 64014"/>
            </a:avLst>
          </a:prstGeom>
          <a:blipFill>
            <a:blip r:embed="rId7"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4775"/>
          </a:xfrm>
          <a:prstGeom prst="rect">
            <a:avLst/>
          </a:prstGeom>
          <a:noFill/>
        </p:spPr>
        <p:txBody>
          <a:bodyPr wrap="square" rtlCol="0">
            <a:spAutoFit/>
          </a:bodyPr>
          <a:lstStyle/>
          <a:p>
            <a:pPr lvl="0">
              <a:defRPr/>
            </a:pPr>
            <a:r>
              <a:rPr lang="zh-CN" altLang="en-US" sz="3200" dirty="0">
                <a:solidFill>
                  <a:srgbClr val="404F64"/>
                </a:solidFill>
                <a:latin typeface="幼圆" panose="02010509060101010101" pitchFamily="49" charset="-122"/>
                <a:ea typeface="幼圆" panose="02010509060101010101" pitchFamily="49" charset="-122"/>
              </a:rPr>
              <a:t>原系统的</a:t>
            </a:r>
            <a:r>
              <a:rPr lang="zh-CN" altLang="en-US" sz="3200" dirty="0">
                <a:solidFill>
                  <a:srgbClr val="FF0000"/>
                </a:solidFill>
                <a:latin typeface="幼圆" panose="02010509060101010101" pitchFamily="49" charset="-122"/>
                <a:ea typeface="幼圆" panose="02010509060101010101" pitchFamily="49" charset="-122"/>
              </a:rPr>
              <a:t>缺陷</a:t>
            </a:r>
          </a:p>
        </p:txBody>
      </p:sp>
      <p:grpSp>
        <p:nvGrpSpPr>
          <p:cNvPr id="15" name="组合 14"/>
          <p:cNvGrpSpPr/>
          <p:nvPr/>
        </p:nvGrpSpPr>
        <p:grpSpPr>
          <a:xfrm>
            <a:off x="7989651" y="1987958"/>
            <a:ext cx="3327637" cy="2088974"/>
            <a:chOff x="2012849" y="1986390"/>
            <a:chExt cx="3327637" cy="2088974"/>
          </a:xfrm>
        </p:grpSpPr>
        <p:sp>
          <p:nvSpPr>
            <p:cNvPr id="16" name="矩形 15"/>
            <p:cNvSpPr/>
            <p:nvPr/>
          </p:nvSpPr>
          <p:spPr>
            <a:xfrm>
              <a:off x="2012850" y="2365216"/>
              <a:ext cx="3327636" cy="1710148"/>
            </a:xfrm>
            <a:prstGeom prst="rect">
              <a:avLst/>
            </a:prstGeom>
          </p:spPr>
          <p:txBody>
            <a:bodyPr wrap="square">
              <a:spAutoFit/>
            </a:bodyPr>
            <a:lstStyle/>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  </a:t>
              </a:r>
              <a:r>
                <a:rPr lang="zh-CN" altLang="en-US" dirty="0">
                  <a:solidFill>
                    <a:schemeClr val="accent5"/>
                  </a:solidFill>
                  <a:latin typeface="幼圆" panose="02010509060101010101" pitchFamily="49" charset="-122"/>
                  <a:ea typeface="幼圆" panose="02010509060101010101" pitchFamily="49" charset="-122"/>
                </a:rPr>
                <a:t>原项目数据集合的设计是类似关系模型的传统设计，依照极光的特性分出了五个不同的集合，</a:t>
              </a:r>
              <a:r>
                <a:rPr lang="zh-CN" altLang="en-US" dirty="0">
                  <a:solidFill>
                    <a:srgbClr val="FF0000"/>
                  </a:solidFill>
                  <a:latin typeface="幼圆" panose="02010509060101010101" pitchFamily="49" charset="-122"/>
                  <a:ea typeface="幼圆" panose="02010509060101010101" pitchFamily="49" charset="-122"/>
                </a:rPr>
                <a:t>不适合</a:t>
              </a:r>
              <a:r>
                <a:rPr lang="zh-CN" altLang="en-US" dirty="0">
                  <a:solidFill>
                    <a:schemeClr val="accent5"/>
                  </a:solidFill>
                  <a:latin typeface="幼圆" panose="02010509060101010101" pitchFamily="49" charset="-122"/>
                  <a:ea typeface="幼圆" panose="02010509060101010101" pitchFamily="49" charset="-122"/>
                </a:rPr>
                <a:t>采用</a:t>
              </a:r>
              <a:r>
                <a:rPr lang="zh-CN" altLang="en-US" dirty="0">
                  <a:solidFill>
                    <a:srgbClr val="FF0000"/>
                  </a:solidFill>
                  <a:latin typeface="幼圆" panose="02010509060101010101" pitchFamily="49" charset="-122"/>
                  <a:ea typeface="幼圆" panose="02010509060101010101" pitchFamily="49" charset="-122"/>
                </a:rPr>
                <a:t>“文档”模型的</a:t>
              </a:r>
              <a:r>
                <a:rPr lang="en-US" altLang="zh-CN" dirty="0">
                  <a:solidFill>
                    <a:srgbClr val="FF0000"/>
                  </a:solidFill>
                  <a:latin typeface="幼圆" panose="02010509060101010101" pitchFamily="49" charset="-122"/>
                  <a:ea typeface="幼圆" panose="02010509060101010101" pitchFamily="49" charset="-122"/>
                </a:rPr>
                <a:t>MongoDB</a:t>
              </a:r>
              <a:r>
                <a:rPr lang="zh-CN" altLang="en-US" dirty="0">
                  <a:solidFill>
                    <a:schemeClr val="accent5"/>
                  </a:solidFill>
                  <a:latin typeface="幼圆" panose="02010509060101010101" pitchFamily="49" charset="-122"/>
                  <a:ea typeface="幼圆" panose="02010509060101010101" pitchFamily="49" charset="-122"/>
                </a:rPr>
                <a:t>。</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17" name="矩形 16"/>
            <p:cNvSpPr/>
            <p:nvPr/>
          </p:nvSpPr>
          <p:spPr>
            <a:xfrm>
              <a:off x="2012849" y="1986390"/>
              <a:ext cx="2241974" cy="412613"/>
            </a:xfrm>
            <a:prstGeom prst="rect">
              <a:avLst/>
            </a:prstGeom>
          </p:spPr>
          <p:txBody>
            <a:bodyPr wrap="square">
              <a:spAutoFit/>
            </a:bodyPr>
            <a:lstStyle/>
            <a:p>
              <a:pPr algn="just">
                <a:lnSpc>
                  <a:spcPct val="120000"/>
                </a:lnSpc>
              </a:pPr>
              <a:r>
                <a:rPr lang="zh-CN" altLang="en-US" sz="2000" b="1" dirty="0">
                  <a:solidFill>
                    <a:schemeClr val="accent5"/>
                  </a:solidFill>
                  <a:latin typeface="幼圆" panose="02010509060101010101" pitchFamily="49" charset="-122"/>
                  <a:ea typeface="幼圆" panose="02010509060101010101" pitchFamily="49" charset="-122"/>
                </a:rPr>
                <a:t>数据集合设计问题</a:t>
              </a:r>
            </a:p>
          </p:txBody>
        </p:sp>
      </p:grpSp>
      <p:grpSp>
        <p:nvGrpSpPr>
          <p:cNvPr id="18" name="组合 17"/>
          <p:cNvGrpSpPr/>
          <p:nvPr/>
        </p:nvGrpSpPr>
        <p:grpSpPr>
          <a:xfrm>
            <a:off x="926762" y="1959428"/>
            <a:ext cx="3327636" cy="1730373"/>
            <a:chOff x="2012850" y="1986390"/>
            <a:chExt cx="3327636" cy="1730373"/>
          </a:xfrm>
        </p:grpSpPr>
        <p:sp>
          <p:nvSpPr>
            <p:cNvPr id="19" name="矩形 18"/>
            <p:cNvSpPr/>
            <p:nvPr/>
          </p:nvSpPr>
          <p:spPr>
            <a:xfrm>
              <a:off x="2012850" y="2339014"/>
              <a:ext cx="3327636" cy="1377749"/>
            </a:xfrm>
            <a:prstGeom prst="rect">
              <a:avLst/>
            </a:prstGeom>
          </p:spPr>
          <p:txBody>
            <a:bodyPr wrap="square">
              <a:spAutoFit/>
            </a:bodyPr>
            <a:lstStyle/>
            <a:p>
              <a:pPr>
                <a:lnSpc>
                  <a:spcPct val="120000"/>
                </a:lnSpc>
              </a:pPr>
              <a:r>
                <a:rPr lang="zh-CN" altLang="en-US" dirty="0">
                  <a:solidFill>
                    <a:schemeClr val="accent5"/>
                  </a:solidFill>
                  <a:latin typeface="幼圆" panose="02010509060101010101" pitchFamily="49" charset="-122"/>
                  <a:ea typeface="幼圆" panose="02010509060101010101" pitchFamily="49" charset="-122"/>
                </a:rPr>
                <a:t>  </a:t>
              </a:r>
              <a:r>
                <a:rPr lang="zh-CN" altLang="en-US" dirty="0">
                  <a:solidFill>
                    <a:srgbClr val="FF0000"/>
                  </a:solidFill>
                  <a:latin typeface="幼圆" panose="02010509060101010101" pitchFamily="49" charset="-122"/>
                  <a:ea typeface="幼圆" panose="02010509060101010101" pitchFamily="49" charset="-122"/>
                </a:rPr>
                <a:t>不具备</a:t>
              </a:r>
              <a:r>
                <a:rPr lang="en-US" altLang="zh-CN" dirty="0">
                  <a:solidFill>
                    <a:srgbClr val="FF0000"/>
                  </a:solidFill>
                  <a:latin typeface="幼圆" panose="02010509060101010101" pitchFamily="49" charset="-122"/>
                  <a:ea typeface="幼圆" panose="02010509060101010101" pitchFamily="49" charset="-122"/>
                </a:rPr>
                <a:t>DAO</a:t>
              </a:r>
              <a:r>
                <a:rPr lang="zh-CN" altLang="en-US" dirty="0">
                  <a:solidFill>
                    <a:srgbClr val="FF0000"/>
                  </a:solidFill>
                  <a:latin typeface="幼圆" panose="02010509060101010101" pitchFamily="49" charset="-122"/>
                  <a:ea typeface="幼圆" panose="02010509060101010101" pitchFamily="49" charset="-122"/>
                </a:rPr>
                <a:t>层</a:t>
              </a:r>
              <a:r>
                <a:rPr lang="zh-CN" altLang="en-US" dirty="0">
                  <a:solidFill>
                    <a:schemeClr val="accent5"/>
                  </a:solidFill>
                  <a:latin typeface="幼圆" panose="02010509060101010101" pitchFamily="49" charset="-122"/>
                  <a:ea typeface="幼圆" panose="02010509060101010101" pitchFamily="49" charset="-122"/>
                </a:rPr>
                <a:t>，数据访问操作与业务逻辑有较大的耦合，</a:t>
              </a:r>
              <a:r>
                <a:rPr lang="zh-CN" altLang="en-US" dirty="0">
                  <a:solidFill>
                    <a:srgbClr val="FF0000"/>
                  </a:solidFill>
                  <a:latin typeface="幼圆" panose="02010509060101010101" pitchFamily="49" charset="-122"/>
                  <a:ea typeface="幼圆" panose="02010509060101010101" pitchFamily="49" charset="-122"/>
                </a:rPr>
                <a:t>每一次操作都要进行数据库的连接</a:t>
              </a:r>
              <a:r>
                <a:rPr lang="zh-CN" altLang="en-US" dirty="0">
                  <a:solidFill>
                    <a:schemeClr val="accent5"/>
                  </a:solidFill>
                  <a:latin typeface="幼圆" panose="02010509060101010101" pitchFamily="49" charset="-122"/>
                  <a:ea typeface="幼圆" panose="02010509060101010101" pitchFamily="49" charset="-122"/>
                </a:rPr>
                <a:t>，可能导致性能不佳。</a:t>
              </a:r>
            </a:p>
          </p:txBody>
        </p:sp>
        <p:sp>
          <p:nvSpPr>
            <p:cNvPr id="20" name="矩形 19"/>
            <p:cNvSpPr/>
            <p:nvPr/>
          </p:nvSpPr>
          <p:spPr>
            <a:xfrm>
              <a:off x="2784058" y="1986390"/>
              <a:ext cx="2556428" cy="412613"/>
            </a:xfrm>
            <a:prstGeom prst="rect">
              <a:avLst/>
            </a:prstGeom>
          </p:spPr>
          <p:txBody>
            <a:bodyPr wrap="square">
              <a:spAutoFit/>
            </a:bodyPr>
            <a:lstStyle/>
            <a:p>
              <a:pPr algn="r">
                <a:lnSpc>
                  <a:spcPct val="120000"/>
                </a:lnSpc>
              </a:pPr>
              <a:r>
                <a:rPr lang="zh-CN" altLang="en-US" sz="2000" b="1" dirty="0">
                  <a:solidFill>
                    <a:schemeClr val="accent5"/>
                  </a:solidFill>
                  <a:latin typeface="幼圆" panose="02010509060101010101" pitchFamily="49" charset="-122"/>
                  <a:ea typeface="幼圆" panose="02010509060101010101" pitchFamily="49" charset="-122"/>
                </a:rPr>
                <a:t>传统的数据访问模式</a:t>
              </a:r>
            </a:p>
          </p:txBody>
        </p:sp>
      </p:grpSp>
      <p:grpSp>
        <p:nvGrpSpPr>
          <p:cNvPr id="21" name="组合 20"/>
          <p:cNvGrpSpPr/>
          <p:nvPr/>
        </p:nvGrpSpPr>
        <p:grpSpPr>
          <a:xfrm>
            <a:off x="1024904" y="4230163"/>
            <a:ext cx="3177445" cy="1125116"/>
            <a:chOff x="2012850" y="1942431"/>
            <a:chExt cx="3177445" cy="1125116"/>
          </a:xfrm>
        </p:grpSpPr>
        <p:sp>
          <p:nvSpPr>
            <p:cNvPr id="22" name="矩形 21"/>
            <p:cNvSpPr/>
            <p:nvPr/>
          </p:nvSpPr>
          <p:spPr>
            <a:xfrm>
              <a:off x="2012850" y="2339014"/>
              <a:ext cx="3177445" cy="728533"/>
            </a:xfrm>
            <a:prstGeom prst="rect">
              <a:avLst/>
            </a:prstGeom>
          </p:spPr>
          <p:txBody>
            <a:bodyPr wrap="square">
              <a:spAutoFit/>
            </a:bodyPr>
            <a:lstStyle/>
            <a:p>
              <a:pPr algn="just">
                <a:lnSpc>
                  <a:spcPct val="120000"/>
                </a:lnSpc>
              </a:pPr>
              <a:r>
                <a:rPr lang="en-US" altLang="zh-CN" dirty="0">
                  <a:solidFill>
                    <a:schemeClr val="accent5"/>
                  </a:solidFill>
                  <a:ea typeface="幼圆" panose="02010509060101010101" pitchFamily="49" charset="-122"/>
                </a:rPr>
                <a:t>  </a:t>
              </a:r>
              <a:r>
                <a:rPr lang="zh-CN" altLang="en-US" dirty="0">
                  <a:solidFill>
                    <a:schemeClr val="accent5"/>
                  </a:solidFill>
                  <a:ea typeface="幼圆" panose="02010509060101010101" pitchFamily="49" charset="-122"/>
                </a:rPr>
                <a:t>陈旧且杂糅的原生态</a:t>
              </a:r>
              <a:r>
                <a:rPr lang="en-US" altLang="zh-CN" dirty="0">
                  <a:solidFill>
                    <a:schemeClr val="accent5"/>
                  </a:solidFill>
                  <a:ea typeface="幼圆" panose="02010509060101010101" pitchFamily="49" charset="-122"/>
                </a:rPr>
                <a:t>Java</a:t>
              </a:r>
              <a:r>
                <a:rPr lang="zh-CN" altLang="en-US" dirty="0">
                  <a:solidFill>
                    <a:schemeClr val="accent5"/>
                  </a:solidFill>
                  <a:ea typeface="幼圆" panose="02010509060101010101" pitchFamily="49" charset="-122"/>
                </a:rPr>
                <a:t>代码，难以修改及扩展。</a:t>
              </a:r>
            </a:p>
          </p:txBody>
        </p:sp>
        <p:sp>
          <p:nvSpPr>
            <p:cNvPr id="23" name="矩形 22"/>
            <p:cNvSpPr/>
            <p:nvPr/>
          </p:nvSpPr>
          <p:spPr>
            <a:xfrm>
              <a:off x="2843143" y="1942431"/>
              <a:ext cx="2241974" cy="396583"/>
            </a:xfrm>
            <a:prstGeom prst="rect">
              <a:avLst/>
            </a:prstGeom>
          </p:spPr>
          <p:txBody>
            <a:bodyPr wrap="square">
              <a:spAutoFit/>
            </a:bodyPr>
            <a:lstStyle/>
            <a:p>
              <a:pPr algn="r">
                <a:lnSpc>
                  <a:spcPct val="120000"/>
                </a:lnSpc>
              </a:pPr>
              <a:r>
                <a:rPr lang="en-US" altLang="zh-CN" b="1" dirty="0">
                  <a:solidFill>
                    <a:schemeClr val="accent5"/>
                  </a:solidFill>
                  <a:latin typeface="幼圆" panose="02010509060101010101" pitchFamily="49" charset="-122"/>
                  <a:ea typeface="幼圆" panose="02010509060101010101" pitchFamily="49" charset="-122"/>
                </a:rPr>
                <a:t>Plain Java</a:t>
              </a:r>
              <a:endParaRPr lang="zh-CN" altLang="en-US" b="1" dirty="0">
                <a:solidFill>
                  <a:schemeClr val="accent5"/>
                </a:solidFill>
                <a:latin typeface="幼圆" panose="02010509060101010101" pitchFamily="49" charset="-122"/>
                <a:ea typeface="幼圆" panose="02010509060101010101" pitchFamily="49" charset="-122"/>
              </a:endParaRPr>
            </a:p>
          </p:txBody>
        </p:sp>
      </p:grpSp>
      <p:grpSp>
        <p:nvGrpSpPr>
          <p:cNvPr id="24" name="组合 23"/>
          <p:cNvGrpSpPr/>
          <p:nvPr/>
        </p:nvGrpSpPr>
        <p:grpSpPr>
          <a:xfrm>
            <a:off x="7989651" y="4306409"/>
            <a:ext cx="3327636" cy="1065576"/>
            <a:chOff x="2012850" y="1986390"/>
            <a:chExt cx="3327636" cy="1065576"/>
          </a:xfrm>
        </p:grpSpPr>
        <p:sp>
          <p:nvSpPr>
            <p:cNvPr id="25" name="矩形 24"/>
            <p:cNvSpPr/>
            <p:nvPr/>
          </p:nvSpPr>
          <p:spPr>
            <a:xfrm>
              <a:off x="2012850" y="2339014"/>
              <a:ext cx="3327636" cy="712952"/>
            </a:xfrm>
            <a:prstGeom prst="rect">
              <a:avLst/>
            </a:prstGeom>
          </p:spPr>
          <p:txBody>
            <a:bodyPr wrap="square">
              <a:spAutoFit/>
            </a:bodyPr>
            <a:lstStyle/>
            <a:p>
              <a:pPr>
                <a:lnSpc>
                  <a:spcPct val="120000"/>
                </a:lnSpc>
              </a:pPr>
              <a:r>
                <a:rPr lang="zh-CN" altLang="en-US" dirty="0">
                  <a:solidFill>
                    <a:schemeClr val="accent5"/>
                  </a:solidFill>
                  <a:latin typeface="幼圆" panose="02010509060101010101" pitchFamily="49" charset="-122"/>
                  <a:ea typeface="幼圆" panose="02010509060101010101" pitchFamily="49" charset="-122"/>
                </a:rPr>
                <a:t>  丧失了</a:t>
              </a:r>
              <a:r>
                <a:rPr lang="en-US" altLang="zh-CN" dirty="0">
                  <a:solidFill>
                    <a:schemeClr val="accent5"/>
                  </a:solidFill>
                  <a:latin typeface="幼圆" panose="02010509060101010101" pitchFamily="49" charset="-122"/>
                  <a:ea typeface="幼圆" panose="02010509060101010101" pitchFamily="49" charset="-122"/>
                </a:rPr>
                <a:t>MongoDB</a:t>
              </a:r>
              <a:r>
                <a:rPr lang="zh-CN" altLang="en-US" dirty="0">
                  <a:solidFill>
                    <a:schemeClr val="accent5"/>
                  </a:solidFill>
                  <a:latin typeface="幼圆" panose="02010509060101010101" pitchFamily="49" charset="-122"/>
                  <a:ea typeface="幼圆" panose="02010509060101010101" pitchFamily="49" charset="-122"/>
                </a:rPr>
                <a:t>的文档模型在</a:t>
              </a:r>
              <a:r>
                <a:rPr lang="zh-CN" altLang="en-US" dirty="0">
                  <a:solidFill>
                    <a:srgbClr val="FF0000"/>
                  </a:solidFill>
                  <a:latin typeface="幼圆" panose="02010509060101010101" pitchFamily="49" charset="-122"/>
                  <a:ea typeface="幼圆" panose="02010509060101010101" pitchFamily="49" charset="-122"/>
                </a:rPr>
                <a:t>读写效率，可扩展性</a:t>
              </a:r>
              <a:r>
                <a:rPr lang="zh-CN" altLang="en-US" dirty="0">
                  <a:solidFill>
                    <a:schemeClr val="accent5"/>
                  </a:solidFill>
                  <a:latin typeface="幼圆" panose="02010509060101010101" pitchFamily="49" charset="-122"/>
                  <a:ea typeface="幼圆" panose="02010509060101010101" pitchFamily="49" charset="-122"/>
                </a:rPr>
                <a:t>上的优势</a:t>
              </a:r>
            </a:p>
          </p:txBody>
        </p:sp>
        <p:sp>
          <p:nvSpPr>
            <p:cNvPr id="26" name="矩形 25"/>
            <p:cNvSpPr/>
            <p:nvPr/>
          </p:nvSpPr>
          <p:spPr>
            <a:xfrm>
              <a:off x="2202272" y="1986390"/>
              <a:ext cx="3138214" cy="380553"/>
            </a:xfrm>
            <a:prstGeom prst="rect">
              <a:avLst/>
            </a:prstGeom>
          </p:spPr>
          <p:txBody>
            <a:bodyPr wrap="square">
              <a:spAutoFit/>
            </a:bodyPr>
            <a:lstStyle/>
            <a:p>
              <a:pPr>
                <a:lnSpc>
                  <a:spcPct val="120000"/>
                </a:lnSpc>
              </a:pPr>
              <a:r>
                <a:rPr lang="zh-CN" altLang="en-US" b="1" dirty="0">
                  <a:solidFill>
                    <a:schemeClr val="accent5"/>
                  </a:solidFill>
                  <a:latin typeface="幼圆" panose="02010509060101010101" pitchFamily="49" charset="-122"/>
                  <a:ea typeface="幼圆" panose="02010509060101010101" pitchFamily="49" charset="-122"/>
                </a:rPr>
                <a:t>多个集合导致的问题</a:t>
              </a:r>
            </a:p>
          </p:txBody>
        </p:sp>
      </p:grpSp>
    </p:spTree>
    <p:extLst>
      <p:ext uri="{BB962C8B-B14F-4D97-AF65-F5344CB8AC3E}">
        <p14:creationId xmlns:p14="http://schemas.microsoft.com/office/powerpoint/2010/main" val="996764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14:presetBounceEnd="51000">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14:bounceEnd="51000">
                                          <p:cBhvr additive="base">
                                            <p:cTn id="14" dur="1000" fill="hold"/>
                                            <p:tgtEl>
                                              <p:spTgt spid="18"/>
                                            </p:tgtEl>
                                            <p:attrNameLst>
                                              <p:attrName>ppt_x</p:attrName>
                                            </p:attrNameLst>
                                          </p:cBhvr>
                                          <p:tavLst>
                                            <p:tav tm="0">
                                              <p:val>
                                                <p:strVal val="0-#ppt_w/2"/>
                                              </p:val>
                                            </p:tav>
                                            <p:tav tm="100000">
                                              <p:val>
                                                <p:strVal val="#ppt_x"/>
                                              </p:val>
                                            </p:tav>
                                          </p:tavLst>
                                        </p:anim>
                                        <p:anim calcmode="lin" valueType="num" p14:bounceEnd="51000">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51000">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14:bounceEnd="51000">
                                          <p:cBhvr additive="base">
                                            <p:cTn id="18" dur="1000" fill="hold"/>
                                            <p:tgtEl>
                                              <p:spTgt spid="15"/>
                                            </p:tgtEl>
                                            <p:attrNameLst>
                                              <p:attrName>ppt_x</p:attrName>
                                            </p:attrNameLst>
                                          </p:cBhvr>
                                          <p:tavLst>
                                            <p:tav tm="0">
                                              <p:val>
                                                <p:strVal val="1+#ppt_w/2"/>
                                              </p:val>
                                            </p:tav>
                                            <p:tav tm="100000">
                                              <p:val>
                                                <p:strVal val="#ppt_x"/>
                                              </p:val>
                                            </p:tav>
                                          </p:tavLst>
                                        </p:anim>
                                        <p:anim calcmode="lin" valueType="num" p14:bounceEnd="51000">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51000">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14:bounceEnd="51000">
                                          <p:cBhvr additive="base">
                                            <p:cTn id="22" dur="1000" fill="hold"/>
                                            <p:tgtEl>
                                              <p:spTgt spid="24"/>
                                            </p:tgtEl>
                                            <p:attrNameLst>
                                              <p:attrName>ppt_x</p:attrName>
                                            </p:attrNameLst>
                                          </p:cBhvr>
                                          <p:tavLst>
                                            <p:tav tm="0">
                                              <p:val>
                                                <p:strVal val="0-#ppt_w/2"/>
                                              </p:val>
                                            </p:tav>
                                            <p:tav tm="100000">
                                              <p:val>
                                                <p:strVal val="#ppt_x"/>
                                              </p:val>
                                            </p:tav>
                                          </p:tavLst>
                                        </p:anim>
                                        <p:anim calcmode="lin" valueType="num" p14:bounceEnd="51000">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51000">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14:bounceEnd="51000">
                                          <p:cBhvr additive="base">
                                            <p:cTn id="26" dur="1000" fill="hold"/>
                                            <p:tgtEl>
                                              <p:spTgt spid="21"/>
                                            </p:tgtEl>
                                            <p:attrNameLst>
                                              <p:attrName>ppt_x</p:attrName>
                                            </p:attrNameLst>
                                          </p:cBhvr>
                                          <p:tavLst>
                                            <p:tav tm="0">
                                              <p:val>
                                                <p:strVal val="1+#ppt_w/2"/>
                                              </p:val>
                                            </p:tav>
                                            <p:tav tm="100000">
                                              <p:val>
                                                <p:strVal val="#ppt_x"/>
                                              </p:val>
                                            </p:tav>
                                          </p:tavLst>
                                        </p:anim>
                                        <p:anim calcmode="lin" valueType="num" p14:bounceEnd="51000">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0-#ppt_w/2"/>
                                              </p:val>
                                            </p:tav>
                                            <p:tav tm="100000">
                                              <p:val>
                                                <p:strVal val="#ppt_x"/>
                                              </p:val>
                                            </p:tav>
                                          </p:tavLst>
                                        </p:anim>
                                        <p:anim calcmode="lin" valueType="num">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25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1+#ppt_w/2"/>
                                              </p:val>
                                            </p:tav>
                                            <p:tav tm="100000">
                                              <p:val>
                                                <p:strVal val="#ppt_x"/>
                                              </p:val>
                                            </p:tav>
                                          </p:tavLst>
                                        </p:anim>
                                        <p:anim calcmode="lin" valueType="num">
                                          <p:cBhvr additive="base">
                                            <p:cTn id="19" dur="1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0-#ppt_w/2"/>
                                              </p:val>
                                            </p:tav>
                                            <p:tav tm="100000">
                                              <p:val>
                                                <p:strVal val="#ppt_x"/>
                                              </p:val>
                                            </p:tav>
                                          </p:tavLst>
                                        </p:anim>
                                        <p:anim calcmode="lin" valueType="num">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7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1+#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cstate="screen">
              <a:extLst>
                <a:ext uri="{28A0092B-C50C-407E-A947-70E740481C1C}">
                  <a14:useLocalDpi xmlns:a14="http://schemas.microsoft.com/office/drawing/2010/main"/>
                </a:ext>
              </a:extLst>
            </a:blip>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p:cNvSpPr txBox="1"/>
          <p:nvPr/>
        </p:nvSpPr>
        <p:spPr>
          <a:xfrm>
            <a:off x="4156310" y="3101080"/>
            <a:ext cx="3879380" cy="584775"/>
          </a:xfrm>
          <a:prstGeom prst="rect">
            <a:avLst/>
          </a:prstGeom>
          <a:noFill/>
        </p:spPr>
        <p:txBody>
          <a:bodyPr wrap="square" rtlCol="0">
            <a:spAutoFit/>
          </a:bodyPr>
          <a:lstStyle/>
          <a:p>
            <a:pPr algn="ctr">
              <a:defRPr/>
            </a:pPr>
            <a:r>
              <a:rPr lang="zh-CN" altLang="en-US" sz="3200" kern="0" dirty="0">
                <a:solidFill>
                  <a:schemeClr val="accent2"/>
                </a:solidFill>
              </a:rPr>
              <a:t>数据处理</a:t>
            </a:r>
          </a:p>
        </p:txBody>
      </p:sp>
      <p:sp>
        <p:nvSpPr>
          <p:cNvPr id="5" name="文本框 4"/>
          <p:cNvSpPr txBox="1"/>
          <p:nvPr/>
        </p:nvSpPr>
        <p:spPr>
          <a:xfrm>
            <a:off x="3192635" y="4142480"/>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数据特点</a:t>
            </a:r>
          </a:p>
        </p:txBody>
      </p:sp>
      <p:sp>
        <p:nvSpPr>
          <p:cNvPr id="6" name="文本框 5"/>
          <p:cNvSpPr txBox="1"/>
          <p:nvPr/>
        </p:nvSpPr>
        <p:spPr>
          <a:xfrm>
            <a:off x="6293468" y="4142480"/>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数据库选型及理由</a:t>
            </a:r>
          </a:p>
        </p:txBody>
      </p:sp>
      <p:sp>
        <p:nvSpPr>
          <p:cNvPr id="7" name="文本框 6"/>
          <p:cNvSpPr txBox="1"/>
          <p:nvPr/>
        </p:nvSpPr>
        <p:spPr>
          <a:xfrm>
            <a:off x="3192635" y="4754108"/>
            <a:ext cx="33020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数据库集合设计</a:t>
            </a:r>
          </a:p>
        </p:txBody>
      </p:sp>
      <p:sp>
        <p:nvSpPr>
          <p:cNvPr id="8" name="文本框 7"/>
          <p:cNvSpPr txBox="1"/>
          <p:nvPr/>
        </p:nvSpPr>
        <p:spPr>
          <a:xfrm>
            <a:off x="6293468" y="4754108"/>
            <a:ext cx="3002932"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tabLst/>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数据库查询性能</a:t>
            </a:r>
          </a:p>
        </p:txBody>
      </p:sp>
    </p:spTree>
    <p:extLst>
      <p:ext uri="{BB962C8B-B14F-4D97-AF65-F5344CB8AC3E}">
        <p14:creationId xmlns:p14="http://schemas.microsoft.com/office/powerpoint/2010/main" val="1232455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思想气泡: 云 23"/>
          <p:cNvSpPr/>
          <p:nvPr/>
        </p:nvSpPr>
        <p:spPr>
          <a:xfrm>
            <a:off x="3574015" y="242080"/>
            <a:ext cx="1022382" cy="753190"/>
          </a:xfrm>
          <a:prstGeom prst="cloudCallout">
            <a:avLst>
              <a:gd name="adj1" fmla="val -41183"/>
              <a:gd name="adj2" fmla="val 64014"/>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5" name="文本框 24"/>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6" name="任意多边形: 形状 2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64688" y="372395"/>
            <a:ext cx="387938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数据特点</a:t>
            </a:r>
          </a:p>
        </p:txBody>
      </p:sp>
      <p:sp>
        <p:nvSpPr>
          <p:cNvPr id="43" name="文本框 42">
            <a:extLst>
              <a:ext uri="{FF2B5EF4-FFF2-40B4-BE49-F238E27FC236}">
                <a16:creationId xmlns:a16="http://schemas.microsoft.com/office/drawing/2014/main" id="{EAA832F5-DDE4-4FF5-B5A1-94D3531918FE}"/>
              </a:ext>
            </a:extLst>
          </p:cNvPr>
          <p:cNvSpPr txBox="1"/>
          <p:nvPr/>
        </p:nvSpPr>
        <p:spPr>
          <a:xfrm>
            <a:off x="-172969" y="1312495"/>
            <a:ext cx="9875314" cy="584775"/>
          </a:xfrm>
          <a:prstGeom prst="rect">
            <a:avLst/>
          </a:prstGeom>
          <a:noFill/>
        </p:spPr>
        <p:txBody>
          <a:bodyPr wrap="square" rtlCol="0">
            <a:spAutoFit/>
          </a:bodyPr>
          <a:lstStyle/>
          <a:p>
            <a:r>
              <a:rPr lang="en-US" altLang="zh-CN" sz="3200" dirty="0"/>
              <a:t>	</a:t>
            </a:r>
            <a:r>
              <a:rPr lang="zh-CN" altLang="en-US" sz="3200" dirty="0">
                <a:solidFill>
                  <a:schemeClr val="accent4">
                    <a:lumMod val="75000"/>
                  </a:schemeClr>
                </a:solidFill>
              </a:rPr>
              <a:t>极光</a:t>
            </a:r>
            <a:r>
              <a:rPr lang="en-US" altLang="zh-CN" sz="3200" dirty="0">
                <a:solidFill>
                  <a:schemeClr val="accent4">
                    <a:lumMod val="75000"/>
                  </a:schemeClr>
                </a:solidFill>
              </a:rPr>
              <a:t>(Aurora)</a:t>
            </a:r>
            <a:r>
              <a:rPr lang="zh-CN" altLang="en-US" sz="3200" dirty="0">
                <a:solidFill>
                  <a:schemeClr val="accent4">
                    <a:lumMod val="75000"/>
                  </a:schemeClr>
                </a:solidFill>
              </a:rPr>
              <a:t>数据：</a:t>
            </a:r>
          </a:p>
        </p:txBody>
      </p:sp>
      <p:sp>
        <p:nvSpPr>
          <p:cNvPr id="44" name="矩形 43">
            <a:extLst>
              <a:ext uri="{FF2B5EF4-FFF2-40B4-BE49-F238E27FC236}">
                <a16:creationId xmlns:a16="http://schemas.microsoft.com/office/drawing/2014/main" id="{5BB0C6C1-DD18-4C08-BBA7-6FC75F6386DD}"/>
              </a:ext>
            </a:extLst>
          </p:cNvPr>
          <p:cNvSpPr/>
          <p:nvPr/>
        </p:nvSpPr>
        <p:spPr>
          <a:xfrm>
            <a:off x="819539" y="1963259"/>
            <a:ext cx="10558614" cy="3908762"/>
          </a:xfrm>
          <a:prstGeom prst="rect">
            <a:avLst/>
          </a:prstGeom>
        </p:spPr>
        <p:txBody>
          <a:bodyPr wrap="square">
            <a:spAutoFit/>
          </a:bodyPr>
          <a:lstStyle/>
          <a:p>
            <a:r>
              <a:rPr lang="zh-CN" altLang="en-US" sz="2400" b="1" dirty="0"/>
              <a:t>数据类型：</a:t>
            </a:r>
            <a:endParaRPr lang="en-US" altLang="zh-CN" sz="2400" b="1" dirty="0"/>
          </a:p>
          <a:p>
            <a:pPr marL="800100" lvl="1" indent="-342900">
              <a:buFont typeface="Arial" panose="020B0604020202020204" pitchFamily="34" charset="0"/>
              <a:buChar char="•"/>
            </a:pPr>
            <a:r>
              <a:rPr lang="zh-CN" altLang="en-US" sz="2000" dirty="0"/>
              <a:t>元信息：</a:t>
            </a:r>
            <a:r>
              <a:rPr lang="zh-CN" altLang="en-US" sz="2000" dirty="0">
                <a:solidFill>
                  <a:srgbClr val="C00000"/>
                </a:solidFill>
              </a:rPr>
              <a:t>时间、波段、类型</a:t>
            </a:r>
            <a:endParaRPr lang="en-US" altLang="zh-CN" sz="2000" dirty="0">
              <a:solidFill>
                <a:srgbClr val="C00000"/>
              </a:solidFill>
            </a:endParaRPr>
          </a:p>
          <a:p>
            <a:pPr marL="800100" lvl="1" indent="-342900">
              <a:buFont typeface="Arial" panose="020B0604020202020204" pitchFamily="34" charset="0"/>
              <a:buChar char="•"/>
            </a:pPr>
            <a:r>
              <a:rPr lang="zh-CN" altLang="en-US" sz="2000" dirty="0">
                <a:solidFill>
                  <a:srgbClr val="C00000"/>
                </a:solidFill>
              </a:rPr>
              <a:t>图像</a:t>
            </a:r>
            <a:r>
              <a:rPr lang="zh-CN" altLang="en-US" sz="2000" dirty="0"/>
              <a:t>（</a:t>
            </a:r>
            <a:r>
              <a:rPr lang="en-US" altLang="zh-CN" sz="2000" dirty="0"/>
              <a:t>img</a:t>
            </a:r>
            <a:r>
              <a:rPr lang="zh-CN" altLang="en-US" sz="2000" dirty="0"/>
              <a:t>）信息</a:t>
            </a:r>
            <a:endParaRPr lang="en-US" altLang="zh-CN" sz="2000" dirty="0"/>
          </a:p>
          <a:p>
            <a:pPr marL="800100" lvl="1" indent="-342900">
              <a:buFont typeface="Arial" panose="020B0604020202020204" pitchFamily="34" charset="0"/>
              <a:buChar char="•"/>
            </a:pPr>
            <a:r>
              <a:rPr lang="zh-CN" altLang="en-US" sz="2000" dirty="0">
                <a:solidFill>
                  <a:srgbClr val="C00000"/>
                </a:solidFill>
              </a:rPr>
              <a:t>缩略图</a:t>
            </a:r>
            <a:r>
              <a:rPr lang="zh-CN" altLang="en-US" sz="2000" dirty="0"/>
              <a:t>（</a:t>
            </a:r>
            <a:r>
              <a:rPr lang="en-US" altLang="zh-CN" sz="2000" dirty="0"/>
              <a:t>thumb</a:t>
            </a:r>
            <a:r>
              <a:rPr lang="zh-CN" altLang="en-US" sz="2000" dirty="0"/>
              <a:t>）信息</a:t>
            </a:r>
            <a:endParaRPr lang="en-US" altLang="zh-CN" sz="2000" dirty="0"/>
          </a:p>
          <a:p>
            <a:pPr marL="800100" lvl="1" indent="-342900">
              <a:buFont typeface="Arial" panose="020B0604020202020204" pitchFamily="34" charset="0"/>
              <a:buChar char="•"/>
            </a:pPr>
            <a:r>
              <a:rPr lang="zh-CN" altLang="en-US" sz="2000" dirty="0"/>
              <a:t>极光 </a:t>
            </a:r>
            <a:r>
              <a:rPr lang="en-US" altLang="zh-CN" sz="2000" dirty="0">
                <a:solidFill>
                  <a:srgbClr val="C00000"/>
                </a:solidFill>
              </a:rPr>
              <a:t>Keogram</a:t>
            </a:r>
            <a:r>
              <a:rPr lang="zh-CN" altLang="en-US" sz="2000" dirty="0">
                <a:solidFill>
                  <a:srgbClr val="C00000"/>
                </a:solidFill>
              </a:rPr>
              <a:t>图</a:t>
            </a:r>
            <a:r>
              <a:rPr lang="en-US" altLang="zh-CN" sz="2000" dirty="0"/>
              <a:t> </a:t>
            </a:r>
            <a:r>
              <a:rPr lang="zh-CN" altLang="en-US" sz="2000" dirty="0"/>
              <a:t>信息</a:t>
            </a:r>
            <a:endParaRPr lang="en-US" altLang="zh-CN" sz="2000" dirty="0"/>
          </a:p>
          <a:p>
            <a:pPr marL="800100" lvl="1" indent="-342900">
              <a:buFont typeface="Arial" panose="020B0604020202020204" pitchFamily="34" charset="0"/>
              <a:buChar char="•"/>
            </a:pPr>
            <a:r>
              <a:rPr lang="zh-CN" altLang="en-US" sz="2000" dirty="0"/>
              <a:t>从图像提取出的</a:t>
            </a:r>
            <a:r>
              <a:rPr lang="zh-CN" altLang="en-US" sz="2000" dirty="0">
                <a:solidFill>
                  <a:srgbClr val="C00000"/>
                </a:solidFill>
              </a:rPr>
              <a:t>特征</a:t>
            </a:r>
            <a:r>
              <a:rPr lang="zh-CN" altLang="en-US" sz="2000" dirty="0"/>
              <a:t>信息：用于相似性比较</a:t>
            </a:r>
            <a:endParaRPr lang="en-US" altLang="zh-CN" sz="2000" dirty="0"/>
          </a:p>
          <a:p>
            <a:endParaRPr lang="en-US" altLang="zh-CN" sz="2000" dirty="0"/>
          </a:p>
          <a:p>
            <a:r>
              <a:rPr lang="zh-CN" altLang="en-US" sz="2400" b="1" dirty="0"/>
              <a:t>数据特点：</a:t>
            </a:r>
            <a:endParaRPr lang="en-US" altLang="zh-CN" sz="2400" b="1" dirty="0"/>
          </a:p>
          <a:p>
            <a:pPr marL="800100" lvl="1" indent="-342900">
              <a:buFont typeface="Arial" panose="020B0604020202020204" pitchFamily="34" charset="0"/>
              <a:buChar char="•"/>
            </a:pPr>
            <a:r>
              <a:rPr lang="zh-CN" altLang="en-US" sz="2000" dirty="0"/>
              <a:t>极光数据主要以</a:t>
            </a:r>
            <a:r>
              <a:rPr lang="en-US" altLang="zh-CN" sz="2000" dirty="0">
                <a:solidFill>
                  <a:srgbClr val="C00000"/>
                </a:solidFill>
              </a:rPr>
              <a:t>img</a:t>
            </a:r>
            <a:r>
              <a:rPr lang="zh-CN" altLang="en-US" sz="2000" dirty="0">
                <a:solidFill>
                  <a:srgbClr val="C00000"/>
                </a:solidFill>
              </a:rPr>
              <a:t>格式</a:t>
            </a:r>
            <a:r>
              <a:rPr lang="zh-CN" altLang="en-US" sz="2000" dirty="0"/>
              <a:t>的形式存在，需要对复杂格式的数据进行预处理</a:t>
            </a:r>
            <a:endParaRPr lang="en-US" altLang="zh-CN" sz="2000" dirty="0"/>
          </a:p>
          <a:p>
            <a:pPr marL="800100" lvl="1" indent="-342900">
              <a:buFont typeface="Arial" panose="020B0604020202020204" pitchFamily="34" charset="0"/>
              <a:buChar char="•"/>
            </a:pPr>
            <a:r>
              <a:rPr lang="zh-CN" altLang="en-US" sz="2000" dirty="0"/>
              <a:t>系统需要通过极光四种不同的属性分别进行查询。</a:t>
            </a:r>
            <a:endParaRPr lang="en-US" altLang="zh-CN" sz="2000" dirty="0"/>
          </a:p>
          <a:p>
            <a:pPr marL="800100" lvl="1" indent="-342900">
              <a:buFont typeface="Arial" panose="020B0604020202020204" pitchFamily="34" charset="0"/>
              <a:buChar char="•"/>
            </a:pPr>
            <a:r>
              <a:rPr lang="zh-CN" altLang="en-US" sz="2000" dirty="0"/>
              <a:t>需要从图像提取出的特征信息用于</a:t>
            </a:r>
            <a:r>
              <a:rPr lang="zh-CN" altLang="en-US" sz="2000" dirty="0">
                <a:solidFill>
                  <a:srgbClr val="C00000"/>
                </a:solidFill>
              </a:rPr>
              <a:t>相似性比较</a:t>
            </a:r>
            <a:r>
              <a:rPr lang="zh-CN" altLang="en-US" sz="2000" dirty="0"/>
              <a:t>，对查询、处理速度要求高</a:t>
            </a:r>
            <a:endParaRPr lang="en-US" altLang="zh-CN" sz="2000" dirty="0"/>
          </a:p>
          <a:p>
            <a:pPr lvl="1"/>
            <a:r>
              <a:rPr lang="en-US" altLang="zh-CN" sz="2000" dirty="0"/>
              <a:t>	</a:t>
            </a:r>
            <a:endParaRPr lang="zh-CN" altLang="en-US" sz="2000" dirty="0"/>
          </a:p>
        </p:txBody>
      </p:sp>
    </p:spTree>
    <p:custDataLst>
      <p:tags r:id="rId1"/>
    </p:custDataLst>
    <p:extLst>
      <p:ext uri="{BB962C8B-B14F-4D97-AF65-F5344CB8AC3E}">
        <p14:creationId xmlns:p14="http://schemas.microsoft.com/office/powerpoint/2010/main" val="2512781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
                                            <p:txEl>
                                              <p:pRg st="1" end="1"/>
                                            </p:txEl>
                                          </p:spTgt>
                                        </p:tgtEl>
                                        <p:attrNameLst>
                                          <p:attrName>style.visibility</p:attrName>
                                        </p:attrNameLst>
                                      </p:cBhvr>
                                      <p:to>
                                        <p:strVal val="visible"/>
                                      </p:to>
                                    </p:set>
                                    <p:animEffect transition="in" filter="fade">
                                      <p:cBhvr>
                                        <p:cTn id="10" dur="500"/>
                                        <p:tgtEl>
                                          <p:spTgt spid="4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animEffect transition="in" filter="fade">
                                      <p:cBhvr>
                                        <p:cTn id="13" dur="500"/>
                                        <p:tgtEl>
                                          <p:spTgt spid="4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xEl>
                                              <p:pRg st="3" end="3"/>
                                            </p:txEl>
                                          </p:spTgt>
                                        </p:tgtEl>
                                        <p:attrNameLst>
                                          <p:attrName>style.visibility</p:attrName>
                                        </p:attrNameLst>
                                      </p:cBhvr>
                                      <p:to>
                                        <p:strVal val="visible"/>
                                      </p:to>
                                    </p:set>
                                    <p:animEffect transition="in" filter="fade">
                                      <p:cBhvr>
                                        <p:cTn id="16" dur="500"/>
                                        <p:tgtEl>
                                          <p:spTgt spid="4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animEffect transition="in" filter="fade">
                                      <p:cBhvr>
                                        <p:cTn id="19" dur="500"/>
                                        <p:tgtEl>
                                          <p:spTgt spid="4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xEl>
                                              <p:pRg st="5" end="5"/>
                                            </p:txEl>
                                          </p:spTgt>
                                        </p:tgtEl>
                                        <p:attrNameLst>
                                          <p:attrName>style.visibility</p:attrName>
                                        </p:attrNameLst>
                                      </p:cBhvr>
                                      <p:to>
                                        <p:strVal val="visible"/>
                                      </p:to>
                                    </p:set>
                                    <p:animEffect transition="in" filter="fade">
                                      <p:cBhvr>
                                        <p:cTn id="22" dur="500"/>
                                        <p:tgtEl>
                                          <p:spTgt spid="4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animEffect transition="in" filter="fade">
                                      <p:cBhvr>
                                        <p:cTn id="27" dur="500"/>
                                        <p:tgtEl>
                                          <p:spTgt spid="4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xEl>
                                              <p:pRg st="8" end="8"/>
                                            </p:txEl>
                                          </p:spTgt>
                                        </p:tgtEl>
                                        <p:attrNameLst>
                                          <p:attrName>style.visibility</p:attrName>
                                        </p:attrNameLst>
                                      </p:cBhvr>
                                      <p:to>
                                        <p:strVal val="visible"/>
                                      </p:to>
                                    </p:set>
                                    <p:animEffect transition="in" filter="fade">
                                      <p:cBhvr>
                                        <p:cTn id="30" dur="500"/>
                                        <p:tgtEl>
                                          <p:spTgt spid="4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xEl>
                                              <p:pRg st="9" end="9"/>
                                            </p:txEl>
                                          </p:spTgt>
                                        </p:tgtEl>
                                        <p:attrNameLst>
                                          <p:attrName>style.visibility</p:attrName>
                                        </p:attrNameLst>
                                      </p:cBhvr>
                                      <p:to>
                                        <p:strVal val="visible"/>
                                      </p:to>
                                    </p:set>
                                    <p:animEffect transition="in" filter="fade">
                                      <p:cBhvr>
                                        <p:cTn id="33" dur="500"/>
                                        <p:tgtEl>
                                          <p:spTgt spid="4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xEl>
                                              <p:pRg st="10" end="10"/>
                                            </p:txEl>
                                          </p:spTgt>
                                        </p:tgtEl>
                                        <p:attrNameLst>
                                          <p:attrName>style.visibility</p:attrName>
                                        </p:attrNameLst>
                                      </p:cBhvr>
                                      <p:to>
                                        <p:strVal val="visible"/>
                                      </p:to>
                                    </p:set>
                                    <p:animEffect transition="in" filter="fade">
                                      <p:cBhvr>
                                        <p:cTn id="36" dur="500"/>
                                        <p:tgtEl>
                                          <p:spTgt spid="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XunHChF#"/>
  <p:tag name="MH_LAYOUT" val="SubTitleText"/>
  <p:tag name="MH" val="2017042115204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70421152115"/>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1"/>
</p:tagLst>
</file>

<file path=ppt/theme/theme1.xml><?xml version="1.0" encoding="utf-8"?>
<a:theme xmlns:a="http://schemas.openxmlformats.org/drawingml/2006/main" name="第一PPT，www.1ppt.com​​">
  <a:themeElements>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636</TotalTime>
  <Words>2168</Words>
  <Application>Microsoft Office PowerPoint</Application>
  <PresentationFormat>宽屏</PresentationFormat>
  <Paragraphs>219</Paragraphs>
  <Slides>21</Slides>
  <Notes>21</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微软雅黑</vt:lpstr>
      <vt:lpstr>幼圆</vt:lpstr>
      <vt:lpstr>Arial</vt:lpstr>
      <vt:lpstr>Calibri</vt:lpstr>
      <vt:lpstr>Mistral</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简洁手绘毕业设计</dc:title>
  <dc:creator>第一PPT</dc:creator>
  <cp:keywords>www.1ppt.com</cp:keywords>
  <dc:description>www.1ppt.com</dc:description>
  <cp:lastModifiedBy> </cp:lastModifiedBy>
  <cp:revision>95</cp:revision>
  <dcterms:created xsi:type="dcterms:W3CDTF">2017-04-21T07:01:03Z</dcterms:created>
  <dcterms:modified xsi:type="dcterms:W3CDTF">2019-12-25T07:47:50Z</dcterms:modified>
</cp:coreProperties>
</file>